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66" r:id="rId4"/>
    <p:sldId id="267" r:id="rId5"/>
    <p:sldId id="268" r:id="rId6"/>
    <p:sldId id="269" r:id="rId7"/>
    <p:sldId id="270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11" autoAdjust="0"/>
    <p:restoredTop sz="94660"/>
  </p:normalViewPr>
  <p:slideViewPr>
    <p:cSldViewPr snapToGrid="0">
      <p:cViewPr varScale="1">
        <p:scale>
          <a:sx n="85" d="100"/>
          <a:sy n="85" d="100"/>
        </p:scale>
        <p:origin x="432" y="-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5102AA92-27D5-AB42-A42F-0C49F807F399}"/>
    <pc:docChg chg="addSld delSld modSld sldOrd modMainMaster">
      <pc:chgData name="Niloofar Hosseini" userId="eb3e3110-2622-43cd-88f0-a4c46bd91734" providerId="ADAL" clId="{5102AA92-27D5-AB42-A42F-0C49F807F399}" dt="2024-05-28T15:57:10.016" v="349" actId="20578"/>
      <pc:docMkLst>
        <pc:docMk/>
      </pc:docMkLst>
      <pc:sldChg chg="addSp delSp modSp mod setBg">
        <pc:chgData name="Niloofar Hosseini" userId="eb3e3110-2622-43cd-88f0-a4c46bd91734" providerId="ADAL" clId="{5102AA92-27D5-AB42-A42F-0C49F807F399}" dt="2024-05-28T15:54:31.441" v="43"/>
        <pc:sldMkLst>
          <pc:docMk/>
          <pc:sldMk cId="2095360199" sldId="256"/>
        </pc:sldMkLst>
        <pc:spChg chg="add del mod">
          <ac:chgData name="Niloofar Hosseini" userId="eb3e3110-2622-43cd-88f0-a4c46bd91734" providerId="ADAL" clId="{5102AA92-27D5-AB42-A42F-0C49F807F399}" dt="2024-05-28T15:54:31.441" v="43"/>
          <ac:spMkLst>
            <pc:docMk/>
            <pc:sldMk cId="2095360199" sldId="256"/>
            <ac:spMk id="2" creationId="{9A7DAB3F-D28D-0A36-5EFD-B753049BC30C}"/>
          </ac:spMkLst>
        </pc:spChg>
        <pc:spChg chg="mod">
          <ac:chgData name="Niloofar Hosseini" userId="eb3e3110-2622-43cd-88f0-a4c46bd91734" providerId="ADAL" clId="{5102AA92-27D5-AB42-A42F-0C49F807F399}" dt="2024-05-28T15:53:55.735" v="37" actId="255"/>
          <ac:spMkLst>
            <pc:docMk/>
            <pc:sldMk cId="2095360199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5102AA92-27D5-AB42-A42F-0C49F807F399}" dt="2024-05-28T15:54:30.049" v="38" actId="2696"/>
        <pc:sldMkLst>
          <pc:docMk/>
          <pc:sldMk cId="2621582524" sldId="257"/>
        </pc:sldMkLst>
      </pc:sldChg>
      <pc:sldChg chg="del">
        <pc:chgData name="Niloofar Hosseini" userId="eb3e3110-2622-43cd-88f0-a4c46bd91734" providerId="ADAL" clId="{5102AA92-27D5-AB42-A42F-0C49F807F399}" dt="2024-05-28T15:54:30.223" v="39" actId="2696"/>
        <pc:sldMkLst>
          <pc:docMk/>
          <pc:sldMk cId="1932480460" sldId="258"/>
        </pc:sldMkLst>
      </pc:sldChg>
      <pc:sldChg chg="del">
        <pc:chgData name="Niloofar Hosseini" userId="eb3e3110-2622-43cd-88f0-a4c46bd91734" providerId="ADAL" clId="{5102AA92-27D5-AB42-A42F-0C49F807F399}" dt="2024-05-28T15:54:30.723" v="40" actId="2696"/>
        <pc:sldMkLst>
          <pc:docMk/>
          <pc:sldMk cId="4210491879" sldId="260"/>
        </pc:sldMkLst>
      </pc:sldChg>
      <pc:sldChg chg="setBg">
        <pc:chgData name="Niloofar Hosseini" userId="eb3e3110-2622-43cd-88f0-a4c46bd91734" providerId="ADAL" clId="{5102AA92-27D5-AB42-A42F-0C49F807F399}" dt="2024-05-28T15:52:27.348" v="6"/>
        <pc:sldMkLst>
          <pc:docMk/>
          <pc:sldMk cId="2237988016" sldId="264"/>
        </pc:sldMkLst>
      </pc:sldChg>
      <pc:sldChg chg="setBg">
        <pc:chgData name="Niloofar Hosseini" userId="eb3e3110-2622-43cd-88f0-a4c46bd91734" providerId="ADAL" clId="{5102AA92-27D5-AB42-A42F-0C49F807F399}" dt="2024-05-28T15:52:24.332" v="4"/>
        <pc:sldMkLst>
          <pc:docMk/>
          <pc:sldMk cId="266130565" sldId="265"/>
        </pc:sldMkLst>
      </pc:sldChg>
      <pc:sldChg chg="modSp add mod">
        <pc:chgData name="Niloofar Hosseini" userId="eb3e3110-2622-43cd-88f0-a4c46bd91734" providerId="ADAL" clId="{5102AA92-27D5-AB42-A42F-0C49F807F399}" dt="2024-05-28T15:55:07.107" v="121" actId="20577"/>
        <pc:sldMkLst>
          <pc:docMk/>
          <pc:sldMk cId="792015573" sldId="266"/>
        </pc:sldMkLst>
        <pc:spChg chg="mod">
          <ac:chgData name="Niloofar Hosseini" userId="eb3e3110-2622-43cd-88f0-a4c46bd91734" providerId="ADAL" clId="{5102AA92-27D5-AB42-A42F-0C49F807F399}" dt="2024-05-28T15:55:07.107" v="121" actId="20577"/>
          <ac:spMkLst>
            <pc:docMk/>
            <pc:sldMk cId="792015573" sldId="26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5102AA92-27D5-AB42-A42F-0C49F807F399}" dt="2024-05-28T15:54:30.855" v="41" actId="2696"/>
        <pc:sldMkLst>
          <pc:docMk/>
          <pc:sldMk cId="4169256715" sldId="266"/>
        </pc:sldMkLst>
      </pc:sldChg>
      <pc:sldChg chg="modSp add mod ord">
        <pc:chgData name="Niloofar Hosseini" userId="eb3e3110-2622-43cd-88f0-a4c46bd91734" providerId="ADAL" clId="{5102AA92-27D5-AB42-A42F-0C49F807F399}" dt="2024-05-28T15:56:14.016" v="248" actId="403"/>
        <pc:sldMkLst>
          <pc:docMk/>
          <pc:sldMk cId="1600004168" sldId="267"/>
        </pc:sldMkLst>
        <pc:spChg chg="mod">
          <ac:chgData name="Niloofar Hosseini" userId="eb3e3110-2622-43cd-88f0-a4c46bd91734" providerId="ADAL" clId="{5102AA92-27D5-AB42-A42F-0C49F807F399}" dt="2024-05-28T15:56:14.016" v="248" actId="403"/>
          <ac:spMkLst>
            <pc:docMk/>
            <pc:sldMk cId="1600004168" sldId="26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5102AA92-27D5-AB42-A42F-0C49F807F399}" dt="2024-05-28T15:54:32.449" v="44" actId="2696"/>
        <pc:sldMkLst>
          <pc:docMk/>
          <pc:sldMk cId="3605718390" sldId="267"/>
        </pc:sldMkLst>
      </pc:sldChg>
      <pc:sldChg chg="modSp add mod ord">
        <pc:chgData name="Niloofar Hosseini" userId="eb3e3110-2622-43cd-88f0-a4c46bd91734" providerId="ADAL" clId="{5102AA92-27D5-AB42-A42F-0C49F807F399}" dt="2024-05-28T15:57:00.883" v="347" actId="20577"/>
        <pc:sldMkLst>
          <pc:docMk/>
          <pc:sldMk cId="3027487235" sldId="268"/>
        </pc:sldMkLst>
        <pc:spChg chg="mod">
          <ac:chgData name="Niloofar Hosseini" userId="eb3e3110-2622-43cd-88f0-a4c46bd91734" providerId="ADAL" clId="{5102AA92-27D5-AB42-A42F-0C49F807F399}" dt="2024-05-28T15:57:00.883" v="347" actId="20577"/>
          <ac:spMkLst>
            <pc:docMk/>
            <pc:sldMk cId="3027487235" sldId="268"/>
            <ac:spMk id="4" creationId="{00000000-0000-0000-0000-000000000000}"/>
          </ac:spMkLst>
        </pc:spChg>
      </pc:sldChg>
      <pc:sldChg chg="add ord replId">
        <pc:chgData name="Niloofar Hosseini" userId="eb3e3110-2622-43cd-88f0-a4c46bd91734" providerId="ADAL" clId="{5102AA92-27D5-AB42-A42F-0C49F807F399}" dt="2024-05-28T15:56:28.011" v="250" actId="20578"/>
        <pc:sldMkLst>
          <pc:docMk/>
          <pc:sldMk cId="177226749" sldId="269"/>
        </pc:sldMkLst>
      </pc:sldChg>
      <pc:sldChg chg="add ord">
        <pc:chgData name="Niloofar Hosseini" userId="eb3e3110-2622-43cd-88f0-a4c46bd91734" providerId="ADAL" clId="{5102AA92-27D5-AB42-A42F-0C49F807F399}" dt="2024-05-28T15:57:10.016" v="349" actId="20578"/>
        <pc:sldMkLst>
          <pc:docMk/>
          <pc:sldMk cId="4221592990" sldId="270"/>
        </pc:sldMkLst>
      </pc:sldChg>
      <pc:sldMasterChg chg="setBg modSldLayout">
        <pc:chgData name="Niloofar Hosseini" userId="eb3e3110-2622-43cd-88f0-a4c46bd91734" providerId="ADAL" clId="{5102AA92-27D5-AB42-A42F-0C49F807F399}" dt="2024-05-28T15:52:18.855" v="2"/>
        <pc:sldMasterMkLst>
          <pc:docMk/>
          <pc:sldMasterMk cId="2080636308" sldId="2147483648"/>
        </pc:sldMasterMkLst>
        <pc:sldLayoutChg chg="setBg">
          <pc:chgData name="Niloofar Hosseini" userId="eb3e3110-2622-43cd-88f0-a4c46bd91734" providerId="ADAL" clId="{5102AA92-27D5-AB42-A42F-0C49F807F399}" dt="2024-05-28T15:52:18.855" v="2"/>
          <pc:sldLayoutMkLst>
            <pc:docMk/>
            <pc:sldMasterMk cId="2080636308" sldId="2147483648"/>
            <pc:sldLayoutMk cId="2891963574" sldId="2147483649"/>
          </pc:sldLayoutMkLst>
        </pc:sldLayoutChg>
        <pc:sldLayoutChg chg="setBg">
          <pc:chgData name="Niloofar Hosseini" userId="eb3e3110-2622-43cd-88f0-a4c46bd91734" providerId="ADAL" clId="{5102AA92-27D5-AB42-A42F-0C49F807F399}" dt="2024-05-28T15:52:18.855" v="2"/>
          <pc:sldLayoutMkLst>
            <pc:docMk/>
            <pc:sldMasterMk cId="2080636308" sldId="2147483648"/>
            <pc:sldLayoutMk cId="3961885288" sldId="2147483650"/>
          </pc:sldLayoutMkLst>
        </pc:sldLayoutChg>
        <pc:sldLayoutChg chg="setBg">
          <pc:chgData name="Niloofar Hosseini" userId="eb3e3110-2622-43cd-88f0-a4c46bd91734" providerId="ADAL" clId="{5102AA92-27D5-AB42-A42F-0C49F807F399}" dt="2024-05-28T15:52:18.855" v="2"/>
          <pc:sldLayoutMkLst>
            <pc:docMk/>
            <pc:sldMasterMk cId="2080636308" sldId="2147483648"/>
            <pc:sldLayoutMk cId="1835485369" sldId="2147483651"/>
          </pc:sldLayoutMkLst>
        </pc:sldLayoutChg>
        <pc:sldLayoutChg chg="setBg">
          <pc:chgData name="Niloofar Hosseini" userId="eb3e3110-2622-43cd-88f0-a4c46bd91734" providerId="ADAL" clId="{5102AA92-27D5-AB42-A42F-0C49F807F399}" dt="2024-05-28T15:52:18.855" v="2"/>
          <pc:sldLayoutMkLst>
            <pc:docMk/>
            <pc:sldMasterMk cId="2080636308" sldId="2147483648"/>
            <pc:sldLayoutMk cId="4109460725" sldId="2147483652"/>
          </pc:sldLayoutMkLst>
        </pc:sldLayoutChg>
        <pc:sldLayoutChg chg="setBg">
          <pc:chgData name="Niloofar Hosseini" userId="eb3e3110-2622-43cd-88f0-a4c46bd91734" providerId="ADAL" clId="{5102AA92-27D5-AB42-A42F-0C49F807F399}" dt="2024-05-28T15:52:18.855" v="2"/>
          <pc:sldLayoutMkLst>
            <pc:docMk/>
            <pc:sldMasterMk cId="2080636308" sldId="2147483648"/>
            <pc:sldLayoutMk cId="794487555" sldId="2147483653"/>
          </pc:sldLayoutMkLst>
        </pc:sldLayoutChg>
        <pc:sldLayoutChg chg="setBg">
          <pc:chgData name="Niloofar Hosseini" userId="eb3e3110-2622-43cd-88f0-a4c46bd91734" providerId="ADAL" clId="{5102AA92-27D5-AB42-A42F-0C49F807F399}" dt="2024-05-28T15:52:18.855" v="2"/>
          <pc:sldLayoutMkLst>
            <pc:docMk/>
            <pc:sldMasterMk cId="2080636308" sldId="2147483648"/>
            <pc:sldLayoutMk cId="2573433711" sldId="2147483654"/>
          </pc:sldLayoutMkLst>
        </pc:sldLayoutChg>
        <pc:sldLayoutChg chg="setBg">
          <pc:chgData name="Niloofar Hosseini" userId="eb3e3110-2622-43cd-88f0-a4c46bd91734" providerId="ADAL" clId="{5102AA92-27D5-AB42-A42F-0C49F807F399}" dt="2024-05-28T15:52:18.855" v="2"/>
          <pc:sldLayoutMkLst>
            <pc:docMk/>
            <pc:sldMasterMk cId="2080636308" sldId="2147483648"/>
            <pc:sldLayoutMk cId="288981443" sldId="2147483655"/>
          </pc:sldLayoutMkLst>
        </pc:sldLayoutChg>
        <pc:sldLayoutChg chg="setBg">
          <pc:chgData name="Niloofar Hosseini" userId="eb3e3110-2622-43cd-88f0-a4c46bd91734" providerId="ADAL" clId="{5102AA92-27D5-AB42-A42F-0C49F807F399}" dt="2024-05-28T15:52:18.855" v="2"/>
          <pc:sldLayoutMkLst>
            <pc:docMk/>
            <pc:sldMasterMk cId="2080636308" sldId="2147483648"/>
            <pc:sldLayoutMk cId="1338489043" sldId="2147483656"/>
          </pc:sldLayoutMkLst>
        </pc:sldLayoutChg>
        <pc:sldLayoutChg chg="setBg">
          <pc:chgData name="Niloofar Hosseini" userId="eb3e3110-2622-43cd-88f0-a4c46bd91734" providerId="ADAL" clId="{5102AA92-27D5-AB42-A42F-0C49F807F399}" dt="2024-05-28T15:52:18.855" v="2"/>
          <pc:sldLayoutMkLst>
            <pc:docMk/>
            <pc:sldMasterMk cId="2080636308" sldId="2147483648"/>
            <pc:sldLayoutMk cId="4222946239" sldId="2147483657"/>
          </pc:sldLayoutMkLst>
        </pc:sldLayoutChg>
        <pc:sldLayoutChg chg="setBg">
          <pc:chgData name="Niloofar Hosseini" userId="eb3e3110-2622-43cd-88f0-a4c46bd91734" providerId="ADAL" clId="{5102AA92-27D5-AB42-A42F-0C49F807F399}" dt="2024-05-28T15:52:18.855" v="2"/>
          <pc:sldLayoutMkLst>
            <pc:docMk/>
            <pc:sldMasterMk cId="2080636308" sldId="2147483648"/>
            <pc:sldLayoutMk cId="561502231" sldId="2147483658"/>
          </pc:sldLayoutMkLst>
        </pc:sldLayoutChg>
        <pc:sldLayoutChg chg="setBg">
          <pc:chgData name="Niloofar Hosseini" userId="eb3e3110-2622-43cd-88f0-a4c46bd91734" providerId="ADAL" clId="{5102AA92-27D5-AB42-A42F-0C49F807F399}" dt="2024-05-28T15:52:18.855" v="2"/>
          <pc:sldLayoutMkLst>
            <pc:docMk/>
            <pc:sldMasterMk cId="2080636308" sldId="2147483648"/>
            <pc:sldLayoutMk cId="389059236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8488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74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7263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4106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3486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084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3708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5218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1762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157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823-39E4-4D9D-9DDD-BF07D2268FF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2178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0C823-39E4-4D9D-9DDD-BF07D2268FF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BDB5F-639B-49AF-AA2B-031CCE3CC2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82480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130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53909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خداوندا تو را از خود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 اکنون فرسنگها دور می بینم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گرچه به تو ایمان دارم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اقرار می نمایم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، سخت است دعا کنم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5360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161576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ندانم چه بگویم با چه آغاز کنم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اما با فیض تو قلبم باز کنم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2015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95212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حمد گویم در دشوارترین اوقات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درد و هم تنگی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حمد گویم دستها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بهرت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افرازم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کلامت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راست است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0004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53909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 نقشه هایت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بهر زندگیم ندانم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اما چون جان دادی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بهرم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اطمینان خود را عیسی بر تو نهم</a:t>
            </a: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7487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161576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ندانم چه بگویم با چه آغاز کنم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اما با فیض تو قلبم باز کنم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226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95212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حمد گویم در دشوارترین اوقات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درد و هم تنگی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حمد گویم دستها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بهرت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افرازم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کلامت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راست است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1592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889843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7988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115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6</cp:revision>
  <dcterms:created xsi:type="dcterms:W3CDTF">2019-12-09T17:07:34Z</dcterms:created>
  <dcterms:modified xsi:type="dcterms:W3CDTF">2025-05-05T14:54:03Z</dcterms:modified>
</cp:coreProperties>
</file>