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5" r:id="rId2"/>
    <p:sldId id="267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56" d="100"/>
          <a:sy n="56" d="100"/>
        </p:scale>
        <p:origin x="34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lda mirshekar" userId="96923c0a2263a17d" providerId="LiveId" clId="{02A021A5-E684-491C-86CF-83445B61FBDC}"/>
    <pc:docChg chg="addSld delSld modSld sldOrd">
      <pc:chgData name="yalda mirshekar" userId="96923c0a2263a17d" providerId="LiveId" clId="{02A021A5-E684-491C-86CF-83445B61FBDC}" dt="2025-11-25T13:20:03.326" v="525"/>
      <pc:docMkLst>
        <pc:docMk/>
      </pc:docMkLst>
      <pc:sldChg chg="modSp mod">
        <pc:chgData name="yalda mirshekar" userId="96923c0a2263a17d" providerId="LiveId" clId="{02A021A5-E684-491C-86CF-83445B61FBDC}" dt="2025-11-25T13:14:21.634" v="122" actId="20577"/>
        <pc:sldMkLst>
          <pc:docMk/>
          <pc:sldMk cId="151450727" sldId="267"/>
        </pc:sldMkLst>
        <pc:spChg chg="mod">
          <ac:chgData name="yalda mirshekar" userId="96923c0a2263a17d" providerId="LiveId" clId="{02A021A5-E684-491C-86CF-83445B61FBDC}" dt="2025-11-25T13:14:21.634" v="122" actId="20577"/>
          <ac:spMkLst>
            <pc:docMk/>
            <pc:sldMk cId="151450727" sldId="267"/>
            <ac:spMk id="8" creationId="{00000000-0000-0000-0000-000000000000}"/>
          </ac:spMkLst>
        </pc:spChg>
      </pc:sldChg>
      <pc:sldChg chg="del">
        <pc:chgData name="yalda mirshekar" userId="96923c0a2263a17d" providerId="LiveId" clId="{02A021A5-E684-491C-86CF-83445B61FBDC}" dt="2025-11-25T13:14:31.458" v="123" actId="47"/>
        <pc:sldMkLst>
          <pc:docMk/>
          <pc:sldMk cId="778683511" sldId="268"/>
        </pc:sldMkLst>
      </pc:sldChg>
      <pc:sldChg chg="modSp add mod">
        <pc:chgData name="yalda mirshekar" userId="96923c0a2263a17d" providerId="LiveId" clId="{02A021A5-E684-491C-86CF-83445B61FBDC}" dt="2025-11-25T13:18:03.064" v="239" actId="113"/>
        <pc:sldMkLst>
          <pc:docMk/>
          <pc:sldMk cId="1990631244" sldId="268"/>
        </pc:sldMkLst>
        <pc:spChg chg="mod">
          <ac:chgData name="yalda mirshekar" userId="96923c0a2263a17d" providerId="LiveId" clId="{02A021A5-E684-491C-86CF-83445B61FBDC}" dt="2025-11-25T13:18:03.064" v="239" actId="113"/>
          <ac:spMkLst>
            <pc:docMk/>
            <pc:sldMk cId="1990631244" sldId="268"/>
            <ac:spMk id="8" creationId="{98393481-29E1-2394-5EF2-12E0C97DC7F7}"/>
          </ac:spMkLst>
        </pc:spChg>
      </pc:sldChg>
      <pc:sldChg chg="del">
        <pc:chgData name="yalda mirshekar" userId="96923c0a2263a17d" providerId="LiveId" clId="{02A021A5-E684-491C-86CF-83445B61FBDC}" dt="2025-11-25T13:14:31.885" v="124" actId="47"/>
        <pc:sldMkLst>
          <pc:docMk/>
          <pc:sldMk cId="2075479702" sldId="269"/>
        </pc:sldMkLst>
      </pc:sldChg>
      <pc:sldChg chg="modSp add mod ord">
        <pc:chgData name="yalda mirshekar" userId="96923c0a2263a17d" providerId="LiveId" clId="{02A021A5-E684-491C-86CF-83445B61FBDC}" dt="2025-11-25T13:18:53.763" v="372" actId="20577"/>
        <pc:sldMkLst>
          <pc:docMk/>
          <pc:sldMk cId="2104867485" sldId="269"/>
        </pc:sldMkLst>
        <pc:spChg chg="mod">
          <ac:chgData name="yalda mirshekar" userId="96923c0a2263a17d" providerId="LiveId" clId="{02A021A5-E684-491C-86CF-83445B61FBDC}" dt="2025-11-25T13:18:53.763" v="372" actId="20577"/>
          <ac:spMkLst>
            <pc:docMk/>
            <pc:sldMk cId="2104867485" sldId="269"/>
            <ac:spMk id="8" creationId="{D2F01411-715F-FB68-4E87-0CD369854954}"/>
          </ac:spMkLst>
        </pc:spChg>
      </pc:sldChg>
      <pc:sldChg chg="add ord">
        <pc:chgData name="yalda mirshekar" userId="96923c0a2263a17d" providerId="LiveId" clId="{02A021A5-E684-491C-86CF-83445B61FBDC}" dt="2025-11-25T13:18:58.307" v="375"/>
        <pc:sldMkLst>
          <pc:docMk/>
          <pc:sldMk cId="539674228" sldId="270"/>
        </pc:sldMkLst>
      </pc:sldChg>
      <pc:sldChg chg="del">
        <pc:chgData name="yalda mirshekar" userId="96923c0a2263a17d" providerId="LiveId" clId="{02A021A5-E684-491C-86CF-83445B61FBDC}" dt="2025-11-25T13:14:32.403" v="125" actId="47"/>
        <pc:sldMkLst>
          <pc:docMk/>
          <pc:sldMk cId="3801607384" sldId="270"/>
        </pc:sldMkLst>
      </pc:sldChg>
      <pc:sldChg chg="modSp add mod ord">
        <pc:chgData name="yalda mirshekar" userId="96923c0a2263a17d" providerId="LiveId" clId="{02A021A5-E684-491C-86CF-83445B61FBDC}" dt="2025-11-25T13:19:56.576" v="522" actId="20577"/>
        <pc:sldMkLst>
          <pc:docMk/>
          <pc:sldMk cId="1480759715" sldId="271"/>
        </pc:sldMkLst>
        <pc:spChg chg="mod">
          <ac:chgData name="yalda mirshekar" userId="96923c0a2263a17d" providerId="LiveId" clId="{02A021A5-E684-491C-86CF-83445B61FBDC}" dt="2025-11-25T13:19:56.576" v="522" actId="20577"/>
          <ac:spMkLst>
            <pc:docMk/>
            <pc:sldMk cId="1480759715" sldId="271"/>
            <ac:spMk id="8" creationId="{DD0378D9-00E3-91D5-8C97-4B237CB58596}"/>
          </ac:spMkLst>
        </pc:spChg>
      </pc:sldChg>
      <pc:sldChg chg="add ord">
        <pc:chgData name="yalda mirshekar" userId="96923c0a2263a17d" providerId="LiveId" clId="{02A021A5-E684-491C-86CF-83445B61FBDC}" dt="2025-11-25T13:20:03.326" v="525"/>
        <pc:sldMkLst>
          <pc:docMk/>
          <pc:sldMk cId="55201712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455A4-8FFB-7406-700A-B04271D32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1A2DA8-1193-3F4B-6673-12EEDDE935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8B64D6-EE9F-D926-5590-A62363C9D5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8F073-BC66-3496-FB72-A31AB5EB4B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257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02252-71AB-1B1E-0B10-7CFDB2A53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36215C-8820-F676-774B-5DC595FD77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838B9E-D2F8-BF10-E46F-F8E29343E0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5A30F4-2D09-7AD3-452C-44B55670B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967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DBB11-8C18-D3DB-2006-5567D3009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D4844A-7929-2AA6-3FDC-2438DBAAA9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E7324A-FA3E-0E65-8136-2BB5A9E806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18BE7B-6F5D-F5A1-C194-FDEED7531B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254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9D328-7506-1B28-72D0-820CC54CF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A304DB-657A-BB26-502E-48663008D5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839B50-22F1-CD74-FCD0-6AD3EA49A7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81833-C3BB-4C2B-1220-8F6F2F315A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830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2559B-30EE-19EE-D0B6-9B4BF2FEE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968AAF-D535-9532-0EE0-F928794242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F91C09-34A9-F9D8-F9DF-300FE3BE42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0865D-D430-72DE-0B28-B56D7E651F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562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ECD41-3CD5-BACE-81D3-8BF9C2C41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B7D83D-890A-477A-8EB1-D3A54CB42E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8B569D-798A-3687-B443-A17CC83129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2940E-112E-95E0-F7FC-B04C8A7825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666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DAEB8-6520-AF28-A901-683C7CB51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ED4790-6232-43D8-1367-369A014AFB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DEEDE5-9D3C-A687-7ADD-DEBA4D0D5B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EE196-E7FE-0541-44F3-4C57C8B96D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080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صحن قدس تو داخل می‌شوم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مشتاق حضور تو هستم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sahne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ghodse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dakhel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mishavam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Moshtaghe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46F08-DE07-14B8-6855-5F351BBA0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CEA8FB1-C6F5-CC68-189C-564456A6A329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ED3BD8-FED8-962A-8091-710E908A68B3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خدایی ، صخره و ملجایی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که من بترسم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sakhre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maljayi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betarsam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798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2B1AF-111D-1FC6-9726-0F92EEE9A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881DB52-9749-F0AD-96A6-4E057E81FF50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63023F-493D-9DA5-38F7-70480E1EC552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اکنون با روح خود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جلالت را ببینم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Aknun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bebinam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735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03F64-CD3B-1B7C-CC71-BDEBA6C10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2120DE4-1B6A-7158-B579-8081D2D3C80C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88FFCC-2FE8-6980-2969-8E22F2703E7C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سلطنت از آنت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شفا از دستانت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جاری کن نهر حضورت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حیات یابم ز روحت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Saltanat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dastanat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Jari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yabam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ruhat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662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93847-165F-B074-2E4D-3EA4C4E1F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17570A1-C5A8-2EFA-83FC-2E6368F46244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15BE43-DEFF-4D02-10F0-541D4B28C1E0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سرشار از رحمتی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منشا محبتی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توست شادی من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Sarshar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Rahmati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manshae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07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8EBB7-2460-804A-83AC-EA5A616DF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B84038-F16C-D6B8-5223-75F6A863CEEE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AC219A-81AD-462A-3A7A-BA067E7C8F6F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آرامش منی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امنیت جانمی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جز تو کسی را ندارم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arameshe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amniyate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janami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kasi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nadaram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74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F8BDC-F536-C60C-58AF-C062C2F49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973AD5A-5768-BBF0-293D-07D18CCCEAE5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D486BD-69CB-61D4-753E-F3FEFF7B7807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اکنون با روح خود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جلالت را ببینم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Aknun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bebinam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493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5E2DE-A0A3-D7D7-5D15-666F15EFC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7D630B5-3079-5059-0A2F-7E0DA5F1B00E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01480EA-4EFF-F266-65FC-D2AC153026F7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سلطنت از آنت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شفا از دستانت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جاری کن نهر حضورت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حیات یابم ز روحت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Saltanat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dastanat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Jari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yabam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ruhat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910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188</Words>
  <Application>Microsoft Office PowerPoint</Application>
  <PresentationFormat>Widescreen</PresentationFormat>
  <Paragraphs>56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18</cp:revision>
  <dcterms:created xsi:type="dcterms:W3CDTF">2018-08-23T12:16:56Z</dcterms:created>
  <dcterms:modified xsi:type="dcterms:W3CDTF">2026-04-15T14:17:27Z</dcterms:modified>
</cp:coreProperties>
</file>