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10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381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484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306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728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328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694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759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704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7680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580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00B4-0004-404A-B7E2-3E4C6020BB1A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9632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80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8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صاحب غم ها رنج دیده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مضروب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 گشته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تقصیرهای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 او مجروح گردید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گناهان ما او کوفته گردید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218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مهیا شد این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کوه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زخمهای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 شد این شفا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815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ما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ما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شود شیطان مغلوب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شود شیطان مغلوب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753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مرد درد آشنا مصلوب و تنها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خود را کرد فدا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بخشید من را آزادی از شیطان و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صلیب میخکوب کرد از من هر خطا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61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مهیا شد این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کوه جلجتا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زخمهای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 شد این شفا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549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ما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ما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شود شیطان مغلوب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970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شود شیطان مغلوب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764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140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2022-02-23T13:24:22Z</dcterms:created>
  <dcterms:modified xsi:type="dcterms:W3CDTF">2025-05-05T13:55:48Z</dcterms:modified>
</cp:coreProperties>
</file>