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49" autoAdjust="0"/>
    <p:restoredTop sz="94674"/>
  </p:normalViewPr>
  <p:slideViewPr>
    <p:cSldViewPr snapToGrid="0" snapToObjects="1">
      <p:cViewPr varScale="1">
        <p:scale>
          <a:sx n="81" d="100"/>
          <a:sy n="81" d="100"/>
        </p:scale>
        <p:origin x="53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600B4-0004-404A-B7E2-3E4C6020BB1A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7729-04A8-8547-96F3-2DBB818BB14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21055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600B4-0004-404A-B7E2-3E4C6020BB1A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7729-04A8-8547-96F3-2DBB818BB14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83812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600B4-0004-404A-B7E2-3E4C6020BB1A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7729-04A8-8547-96F3-2DBB818BB14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44849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600B4-0004-404A-B7E2-3E4C6020BB1A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7729-04A8-8547-96F3-2DBB818BB14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03060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600B4-0004-404A-B7E2-3E4C6020BB1A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7729-04A8-8547-96F3-2DBB818BB14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72845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600B4-0004-404A-B7E2-3E4C6020BB1A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7729-04A8-8547-96F3-2DBB818BB14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03281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600B4-0004-404A-B7E2-3E4C6020BB1A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7729-04A8-8547-96F3-2DBB818BB14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86940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600B4-0004-404A-B7E2-3E4C6020BB1A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7729-04A8-8547-96F3-2DBB818BB14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1759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600B4-0004-404A-B7E2-3E4C6020BB1A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7729-04A8-8547-96F3-2DBB818BB14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37048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600B4-0004-404A-B7E2-3E4C6020BB1A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7729-04A8-8547-96F3-2DBB818BB14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76802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600B4-0004-404A-B7E2-3E4C6020BB1A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7729-04A8-8547-96F3-2DBB818BB14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1580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600B4-0004-404A-B7E2-3E4C6020BB1A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C7729-04A8-8547-96F3-2DBB818BB14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596325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6802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5823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E31F53-D16E-334F-9B6E-E3E4D71B4DCD}"/>
              </a:ext>
            </a:extLst>
          </p:cNvPr>
          <p:cNvSpPr/>
          <p:nvPr/>
        </p:nvSpPr>
        <p:spPr>
          <a:xfrm>
            <a:off x="0" y="0"/>
            <a:ext cx="12192000" cy="703333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صاحب غم ها رنج دیده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مضروب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گناهانم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او گشته مصلوب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تقصیرهای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ما او مجروح گردید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گناهان ما او کوفته گردید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12186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E31F53-D16E-334F-9B6E-E3E4D71B4DCD}"/>
              </a:ext>
            </a:extLst>
          </p:cNvPr>
          <p:cNvSpPr/>
          <p:nvPr/>
        </p:nvSpPr>
        <p:spPr>
          <a:xfrm>
            <a:off x="0" y="0"/>
            <a:ext cx="12192000" cy="703333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مهیا شد این شفا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کوه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جلجتا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زخمهای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جاری شد این شفا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38150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E31F53-D16E-334F-9B6E-E3E4D71B4DCD}"/>
              </a:ext>
            </a:extLst>
          </p:cNvPr>
          <p:cNvSpPr/>
          <p:nvPr/>
        </p:nvSpPr>
        <p:spPr>
          <a:xfrm>
            <a:off x="0" y="0"/>
            <a:ext cx="12192000" cy="70730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 ما شد جاری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شفاها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آزادی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 ما شد مصلوب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شود شیطان مغلوب</a:t>
            </a:r>
          </a:p>
          <a:p>
            <a:pPr algn="ctr" rtl="1">
              <a:lnSpc>
                <a:spcPct val="15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60259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E31F53-D16E-334F-9B6E-E3E4D71B4DCD}"/>
              </a:ext>
            </a:extLst>
          </p:cNvPr>
          <p:cNvSpPr/>
          <p:nvPr/>
        </p:nvSpPr>
        <p:spPr>
          <a:xfrm>
            <a:off x="0" y="0"/>
            <a:ext cx="12192000" cy="70730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 تو شد جاری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شفاها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آزادی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 تو شد مصلوب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شود شیطان مغلوب</a:t>
            </a:r>
          </a:p>
          <a:p>
            <a:pPr algn="ctr" rtl="1">
              <a:lnSpc>
                <a:spcPct val="15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77534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E31F53-D16E-334F-9B6E-E3E4D71B4DCD}"/>
              </a:ext>
            </a:extLst>
          </p:cNvPr>
          <p:cNvSpPr/>
          <p:nvPr/>
        </p:nvSpPr>
        <p:spPr>
          <a:xfrm>
            <a:off x="0" y="0"/>
            <a:ext cx="12192000" cy="703333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مرد درد آشنا مصلوب و تنها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گناهانم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خود را کرد فدا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بخشید من را آزادی از شیطان و گناه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صلیب میخکوب کرد از من هر خطا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16174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E31F53-D16E-334F-9B6E-E3E4D71B4DCD}"/>
              </a:ext>
            </a:extLst>
          </p:cNvPr>
          <p:cNvSpPr/>
          <p:nvPr/>
        </p:nvSpPr>
        <p:spPr>
          <a:xfrm>
            <a:off x="0" y="0"/>
            <a:ext cx="12192000" cy="703333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مهیا شد این شفا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کوه جلجتا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زخمهای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جاری شد این شفا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15495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E31F53-D16E-334F-9B6E-E3E4D71B4DCD}"/>
              </a:ext>
            </a:extLst>
          </p:cNvPr>
          <p:cNvSpPr/>
          <p:nvPr/>
        </p:nvSpPr>
        <p:spPr>
          <a:xfrm>
            <a:off x="0" y="0"/>
            <a:ext cx="12192000" cy="70730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 ما شد جاری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شفاها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آزادی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 ما شد مصلوب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شود شیطان مغلوب</a:t>
            </a:r>
          </a:p>
          <a:p>
            <a:pPr algn="ctr" rtl="1">
              <a:lnSpc>
                <a:spcPct val="15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79708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E31F53-D16E-334F-9B6E-E3E4D71B4DCD}"/>
              </a:ext>
            </a:extLst>
          </p:cNvPr>
          <p:cNvSpPr/>
          <p:nvPr/>
        </p:nvSpPr>
        <p:spPr>
          <a:xfrm>
            <a:off x="0" y="0"/>
            <a:ext cx="12192000" cy="70730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 تو شد جاری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شفاها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آزادی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 تو شد مصلوب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شود شیطان مغلوب</a:t>
            </a:r>
          </a:p>
          <a:p>
            <a:pPr algn="ctr" rtl="1">
              <a:lnSpc>
                <a:spcPct val="15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97642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140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3</cp:revision>
  <dcterms:created xsi:type="dcterms:W3CDTF">2022-02-23T13:24:22Z</dcterms:created>
  <dcterms:modified xsi:type="dcterms:W3CDTF">2025-05-05T13:55:48Z</dcterms:modified>
</cp:coreProperties>
</file>