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9" autoAdjust="0"/>
    <p:restoredTop sz="94660"/>
  </p:normalViewPr>
  <p:slideViewPr>
    <p:cSldViewPr snapToGrid="0">
      <p:cViewPr varScale="1">
        <p:scale>
          <a:sx n="92" d="100"/>
          <a:sy n="92" d="100"/>
        </p:scale>
        <p:origin x="200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6072-FC53-4750-B024-51911ACFC775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6056-D09A-49D9-B58F-A549D4E14B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451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6072-FC53-4750-B024-51911ACFC775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6056-D09A-49D9-B58F-A549D4E14B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078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6072-FC53-4750-B024-51911ACFC775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6056-D09A-49D9-B58F-A549D4E14B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7438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6072-FC53-4750-B024-51911ACFC775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6056-D09A-49D9-B58F-A549D4E14B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6335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6072-FC53-4750-B024-51911ACFC775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6056-D09A-49D9-B58F-A549D4E14B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4334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6072-FC53-4750-B024-51911ACFC775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6056-D09A-49D9-B58F-A549D4E14B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974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6072-FC53-4750-B024-51911ACFC775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6056-D09A-49D9-B58F-A549D4E14B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907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6072-FC53-4750-B024-51911ACFC775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6056-D09A-49D9-B58F-A549D4E14B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515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6072-FC53-4750-B024-51911ACFC775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6056-D09A-49D9-B58F-A549D4E14B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6846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6072-FC53-4750-B024-51911ACFC775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6056-D09A-49D9-B58F-A549D4E14B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714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26072-FC53-4750-B024-51911ACFC775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46056-D09A-49D9-B58F-A549D4E14B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6945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26072-FC53-4750-B024-51911ACFC775}" type="datetimeFigureOut">
              <a:rPr lang="de-DE" smtClean="0"/>
              <a:t>01.04.22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46056-D09A-49D9-B58F-A549D4E14B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153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5511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44819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جلال بر تو پدر </a:t>
            </a:r>
          </a:p>
          <a:p>
            <a:pPr algn="ctr" rtl="1"/>
            <a:endParaRPr lang="fa-IR" sz="14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بهـر روح القدس</a:t>
            </a:r>
          </a:p>
          <a:p>
            <a:pPr algn="ctr" rtl="1"/>
            <a:endParaRPr lang="fa-IR" sz="1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جلال بر تو</a:t>
            </a:r>
          </a:p>
          <a:p>
            <a:pPr algn="ctr" rtl="1"/>
            <a:endParaRPr lang="fa-IR" sz="14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جلال بر تو </a:t>
            </a:r>
            <a:r>
              <a:rPr lang="fa-IR" sz="6600" b="1" cap="none" spc="0" dirty="0" err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پـدر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endParaRPr lang="en-US" sz="66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38831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41741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66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72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هـلـلویـاه هـلـلویـاه</a:t>
            </a:r>
          </a:p>
          <a:p>
            <a:pPr algn="ctr" rtl="1"/>
            <a:endParaRPr lang="fa-IR" sz="4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هـلـلویـاه هـلـلویـاه</a:t>
            </a:r>
          </a:p>
          <a:p>
            <a:pPr algn="ctr" rtl="1"/>
            <a:endParaRPr lang="fa-IR" sz="2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۲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endParaRPr lang="en-US" sz="6600" b="1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endParaRPr lang="fa-IR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38591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92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44819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روح القدس</a:t>
            </a:r>
          </a:p>
          <a:p>
            <a:pPr algn="ctr" rtl="1"/>
            <a:endParaRPr lang="fa-IR" sz="14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تازه کن روحم با لمس خود</a:t>
            </a:r>
          </a:p>
          <a:p>
            <a:pPr algn="ctr" rtl="1"/>
            <a:endParaRPr lang="fa-IR" sz="1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روشن کن</a:t>
            </a:r>
          </a:p>
          <a:p>
            <a:pPr algn="ctr" rtl="1"/>
            <a:endParaRPr lang="fa-IR" sz="14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افکار مرا با نور خود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endParaRPr lang="en-US" sz="66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68279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44819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پر نما</a:t>
            </a:r>
          </a:p>
          <a:p>
            <a:pPr algn="ctr" rtl="1"/>
            <a:endParaRPr lang="fa-IR" sz="14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قلب مرا از نیکویی ات</a:t>
            </a:r>
          </a:p>
          <a:p>
            <a:pPr algn="ctr" rtl="1"/>
            <a:endParaRPr lang="fa-IR" sz="1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سیراب نما</a:t>
            </a:r>
          </a:p>
          <a:p>
            <a:pPr algn="ctr" rtl="1"/>
            <a:endParaRPr lang="fa-IR" sz="14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از نهر آب حیات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endParaRPr lang="en-US" sz="66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19585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44819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جلال بر تو پدر </a:t>
            </a:r>
          </a:p>
          <a:p>
            <a:pPr algn="ctr" rtl="1"/>
            <a:endParaRPr lang="fa-IR" sz="14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بهـر روح القدس</a:t>
            </a:r>
          </a:p>
          <a:p>
            <a:pPr algn="ctr" rtl="1"/>
            <a:endParaRPr lang="fa-IR" sz="1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جلال ای خداوند </a:t>
            </a:r>
          </a:p>
          <a:p>
            <a:pPr algn="ctr" rtl="1"/>
            <a:endParaRPr lang="fa-IR" sz="14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بهـر روح </a:t>
            </a:r>
            <a:r>
              <a:rPr lang="fa-IR" sz="6600" b="1" cap="none" spc="0" dirty="0" err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پاکـت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endParaRPr lang="en-US" sz="66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46216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44819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/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جلال بر تو پدر </a:t>
            </a:r>
          </a:p>
          <a:p>
            <a:pPr algn="ctr" rtl="1"/>
            <a:endParaRPr lang="fa-IR" sz="14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بهـر روح القدس</a:t>
            </a:r>
          </a:p>
          <a:p>
            <a:pPr algn="ctr" rtl="1"/>
            <a:endParaRPr lang="fa-IR" sz="1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/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جلال بر تو</a:t>
            </a:r>
          </a:p>
          <a:p>
            <a:pPr algn="ctr" rtl="1"/>
            <a:endParaRPr lang="fa-IR" sz="14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/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جلال بر تو </a:t>
            </a:r>
            <a:r>
              <a:rPr lang="fa-IR" sz="6600" b="1" cap="none" spc="0" dirty="0" err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پـدر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/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/>
            <a:endParaRPr lang="en-US" sz="66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027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41741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66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72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هـلـلویـاه هـلـلویـاه</a:t>
            </a:r>
          </a:p>
          <a:p>
            <a:pPr algn="ctr" rtl="1"/>
            <a:endParaRPr lang="fa-IR" sz="4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هـلـلویـاه هـلـلویـاه</a:t>
            </a:r>
          </a:p>
          <a:p>
            <a:pPr algn="ctr" rtl="1"/>
            <a:endParaRPr lang="fa-IR" sz="28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۲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endParaRPr lang="fa-IR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2178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44819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روح القدس</a:t>
            </a:r>
          </a:p>
          <a:p>
            <a:pPr algn="ctr" rtl="1"/>
            <a:endParaRPr lang="fa-IR" sz="14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تازه کن روحم با قدرتـت</a:t>
            </a:r>
          </a:p>
          <a:p>
            <a:pPr algn="ctr" rtl="1"/>
            <a:endParaRPr lang="fa-IR" sz="1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روح القدس</a:t>
            </a:r>
          </a:p>
          <a:p>
            <a:pPr algn="ctr" rtl="1"/>
            <a:endParaRPr lang="fa-IR" sz="14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زندگـیـم را تبدیل نما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endParaRPr lang="en-US" sz="66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71790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44819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روح القدس</a:t>
            </a:r>
          </a:p>
          <a:p>
            <a:pPr algn="ctr" rtl="1"/>
            <a:endParaRPr lang="fa-IR" sz="14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جاری کن مهر منجیم را</a:t>
            </a:r>
          </a:p>
          <a:p>
            <a:pPr algn="ctr" rtl="1"/>
            <a:endParaRPr lang="fa-IR" sz="1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روح القدس</a:t>
            </a:r>
          </a:p>
          <a:p>
            <a:pPr algn="ctr" rtl="1"/>
            <a:endParaRPr lang="fa-IR" sz="14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تقدیس کن با </a:t>
            </a:r>
            <a:r>
              <a:rPr lang="fa-IR" sz="6600" b="1" cap="none" spc="0" dirty="0" err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کلامـت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endParaRPr lang="en-US" sz="66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96764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448193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جلال بر تو پدر </a:t>
            </a:r>
          </a:p>
          <a:p>
            <a:pPr algn="ctr" rtl="1"/>
            <a:endParaRPr lang="fa-IR" sz="14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بهـر روح القدس</a:t>
            </a:r>
          </a:p>
          <a:p>
            <a:pPr algn="ctr" rtl="1"/>
            <a:endParaRPr lang="fa-IR" sz="1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جلال ای خداوند </a:t>
            </a:r>
          </a:p>
          <a:p>
            <a:pPr algn="ctr" rtl="1"/>
            <a:endParaRPr lang="fa-IR" sz="14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بهـر روح </a:t>
            </a:r>
            <a:r>
              <a:rPr lang="fa-IR" sz="6600" b="1" cap="none" spc="0" dirty="0" err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+mj-cs"/>
              </a:rPr>
              <a:t>پاکـت</a:t>
            </a:r>
            <a:endParaRPr lang="en-US" sz="66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  <a:p>
            <a:pPr algn="ctr" rtl="1"/>
            <a:endParaRPr lang="en-US" sz="6600" b="1" cap="none" spc="0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20437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118</Words>
  <Application>Microsoft Macintosh PowerPoint</Application>
  <PresentationFormat>Widescreen</PresentationFormat>
  <Paragraphs>76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2019-12-09T14:05:05Z</dcterms:created>
  <dcterms:modified xsi:type="dcterms:W3CDTF">2022-04-01T15:07:08Z</dcterms:modified>
</cp:coreProperties>
</file>