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57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17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98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57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27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04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12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32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95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48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82884-61E0-4D2F-A7E5-B372E0314E34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93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2884-61E0-4D2F-A7E5-B372E0314E34}" type="datetimeFigureOut">
              <a:rPr lang="de-DE" smtClean="0"/>
              <a:t>29.08.2019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12F39-EEBC-4668-A425-75BF92578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69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497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101600"/>
            <a:ext cx="12009119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8800" b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lumMod val="20000"/>
                      <a:lumOff val="8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القدس آشکار ساز </a:t>
            </a:r>
          </a:p>
          <a:p>
            <a:pPr algn="ctr" rtl="1">
              <a:lnSpc>
                <a:spcPct val="200000"/>
              </a:lnSpc>
            </a:pPr>
            <a:r>
              <a:rPr lang="fa-IR" sz="8800" b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lumMod val="20000"/>
                      <a:lumOff val="8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رویت را بر کلیسا </a:t>
            </a:r>
            <a:endParaRPr lang="en-US" sz="8800" b="1" cap="none" spc="0" dirty="0">
              <a:ln w="9525">
                <a:solidFill>
                  <a:schemeClr val="bg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3">
                    <a:lumMod val="20000"/>
                    <a:lumOff val="8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62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101600"/>
            <a:ext cx="12009119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8800" b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lumMod val="20000"/>
                      <a:lumOff val="8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القدس آشکار ساز </a:t>
            </a:r>
          </a:p>
          <a:p>
            <a:pPr algn="ctr" rtl="1">
              <a:lnSpc>
                <a:spcPct val="200000"/>
              </a:lnSpc>
            </a:pPr>
            <a:r>
              <a:rPr lang="fa-IR" sz="8800" b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lumMod val="20000"/>
                      <a:lumOff val="8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رویت را</a:t>
            </a:r>
            <a:endParaRPr lang="en-US" sz="8800" b="1" cap="none" spc="0" dirty="0">
              <a:ln w="9525">
                <a:solidFill>
                  <a:schemeClr val="bg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3">
                    <a:lumMod val="20000"/>
                    <a:lumOff val="8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034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101600"/>
            <a:ext cx="12009119" cy="60939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3">
                    <a:lumMod val="20000"/>
                    <a:lumOff val="8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8800" b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lumMod val="20000"/>
                      <a:lumOff val="8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بـــریــزد  آتــشــت</a:t>
            </a:r>
          </a:p>
          <a:p>
            <a:pPr algn="ctr" rtl="1">
              <a:lnSpc>
                <a:spcPct val="150000"/>
              </a:lnSpc>
            </a:pPr>
            <a:r>
              <a:rPr lang="fa-IR" sz="8800" b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lumMod val="20000"/>
                      <a:lumOff val="8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تــا  بــیـنــم جلـالــت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lumMod val="20000"/>
                      <a:lumOff val="8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  <a:endParaRPr lang="en-US" sz="6600" b="1" cap="none" spc="0" dirty="0">
              <a:ln w="9525">
                <a:solidFill>
                  <a:schemeClr val="bg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3">
                    <a:lumMod val="20000"/>
                    <a:lumOff val="8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36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101600"/>
            <a:ext cx="12009119" cy="43550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3">
                    <a:lumMod val="20000"/>
                    <a:lumOff val="8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8800" b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lumMod val="20000"/>
                      <a:lumOff val="8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بـــریــزد  آتــشــت</a:t>
            </a:r>
          </a:p>
          <a:p>
            <a:pPr algn="ctr" rtl="1">
              <a:lnSpc>
                <a:spcPct val="150000"/>
              </a:lnSpc>
            </a:pPr>
            <a:r>
              <a:rPr lang="fa-IR" sz="8800" b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lumMod val="20000"/>
                      <a:lumOff val="8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بـــریــزد  آتــشــت</a:t>
            </a:r>
            <a:endParaRPr lang="en-US" sz="6600" b="1" cap="none" spc="0" dirty="0">
              <a:ln w="9525">
                <a:solidFill>
                  <a:schemeClr val="bg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3">
                    <a:lumMod val="20000"/>
                    <a:lumOff val="8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345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101600"/>
            <a:ext cx="12009119" cy="43550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3">
                    <a:lumMod val="20000"/>
                    <a:lumOff val="8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8800" b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lumMod val="20000"/>
                      <a:lumOff val="8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بـــریــزد  آتــشــت</a:t>
            </a:r>
          </a:p>
          <a:p>
            <a:pPr algn="ctr" rtl="1">
              <a:lnSpc>
                <a:spcPct val="150000"/>
              </a:lnSpc>
            </a:pPr>
            <a:r>
              <a:rPr lang="fa-IR" sz="8800" b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lumMod val="20000"/>
                      <a:lumOff val="8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الــقــدس</a:t>
            </a:r>
            <a:endParaRPr lang="en-US" sz="6600" b="1" cap="none" spc="0" dirty="0">
              <a:ln w="9525">
                <a:solidFill>
                  <a:schemeClr val="bg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3">
                    <a:lumMod val="20000"/>
                    <a:lumOff val="8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93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45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2019-08-29T16:23:53Z</dcterms:created>
  <dcterms:modified xsi:type="dcterms:W3CDTF">2019-08-29T16:33:48Z</dcterms:modified>
</cp:coreProperties>
</file>