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8"/>
  </p:notesMasterIdLst>
  <p:sldIdLst>
    <p:sldId id="261" r:id="rId2"/>
    <p:sldId id="256" r:id="rId3"/>
    <p:sldId id="265" r:id="rId4"/>
    <p:sldId id="266" r:id="rId5"/>
    <p:sldId id="267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72301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9934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4773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5318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8358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5068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3270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256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9524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471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380526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566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30550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976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399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972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672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768723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90889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328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-10274"/>
            <a:ext cx="12192000" cy="7053209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روى تو </a:t>
            </a:r>
            <a:r>
              <a:rPr lang="en-GB" sz="440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440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مى طلبيم  </a:t>
            </a:r>
            <a:endParaRPr lang="en-GB" sz="440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قدوس قدوس نامت خوانيم </a:t>
            </a:r>
            <a:endParaRPr sz="440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به تخت فيضت راحت آييم 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440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 آسمان</a:t>
            </a:r>
            <a:endParaRPr lang="fa-IR" sz="440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Times New Roman"/>
                <a:cs typeface="XB Zar" panose="02000506090000020003" pitchFamily="2" charset="-78"/>
                <a:sym typeface="Times New Roman"/>
              </a:rPr>
              <a:t>(x2)</a:t>
            </a:r>
            <a:endParaRPr lang="ar-SA" sz="360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329938"/>
            <a:ext cx="12192000" cy="6712997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800" b="1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برکات از سما ریزد بر دلهای ما</a:t>
            </a:r>
            <a:endParaRPr lang="en-GB" sz="4800" b="1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800" b="1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قدرت روح تو باشد در ما</a:t>
            </a:r>
            <a:endParaRPr sz="4800" b="1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Times New Roman"/>
                <a:cs typeface="XB Zar" panose="02000506090000020003" pitchFamily="2" charset="-78"/>
                <a:sym typeface="Times New Roman"/>
              </a:rPr>
              <a:t>(x2)</a:t>
            </a:r>
            <a:endParaRPr lang="ar-SA" sz="4000" b="1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4803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-10274"/>
            <a:ext cx="12192000" cy="7053209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آرامی‌ام در روح توست</a:t>
            </a:r>
            <a:endParaRPr lang="en-GB" sz="440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نگاه من به سوی توست</a:t>
            </a:r>
            <a:endParaRPr sz="440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جان من در دستان توست</a:t>
            </a: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fa-IR" sz="4400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ای عیسی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Times New Roman"/>
                <a:cs typeface="XB Zar" panose="02000506090000020003" pitchFamily="2" charset="-78"/>
                <a:sym typeface="Times New Roman"/>
              </a:rPr>
              <a:t>(x2)</a:t>
            </a:r>
            <a:endParaRPr lang="ar-SA" sz="3600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2305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329938"/>
            <a:ext cx="12192000" cy="6712997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800" b="1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برکات از سما ریزد بر دلهای ما</a:t>
            </a:r>
            <a:endParaRPr lang="en-GB" sz="4800" b="1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4800" b="1" u="none" strike="noStrik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قدرت روح تو باشد در ما</a:t>
            </a:r>
            <a:endParaRPr sz="4800" b="1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Times New Roman"/>
                <a:cs typeface="XB Zar" panose="02000506090000020003" pitchFamily="2" charset="-78"/>
                <a:sym typeface="Times New Roman"/>
              </a:rPr>
              <a:t>(x2)</a:t>
            </a:r>
            <a:endParaRPr lang="ar-SA" sz="4000" b="1" u="none" strike="noStrik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126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045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70</Words>
  <Application>Microsoft Office PowerPoint</Application>
  <PresentationFormat>Widescreen</PresentationFormat>
  <Paragraphs>16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Yalda Mirshekar</cp:lastModifiedBy>
  <cp:revision>8</cp:revision>
  <dcterms:modified xsi:type="dcterms:W3CDTF">2025-05-05T13:51:08Z</dcterms:modified>
</cp:coreProperties>
</file>