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8" r:id="rId4"/>
    <p:sldId id="260" r:id="rId5"/>
    <p:sldId id="268" r:id="rId6"/>
    <p:sldId id="269" r:id="rId7"/>
    <p:sldId id="270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51" autoAdjust="0"/>
    <p:restoredTop sz="94660"/>
  </p:normalViewPr>
  <p:slideViewPr>
    <p:cSldViewPr snapToGrid="0">
      <p:cViewPr varScale="1">
        <p:scale>
          <a:sx n="85" d="100"/>
          <a:sy n="85" d="100"/>
        </p:scale>
        <p:origin x="32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3CA5739-F6D1-FE42-8D65-B4E07A93D3DB}"/>
    <pc:docChg chg="addSld delSld modSld modMainMaster">
      <pc:chgData name="Niloofar Hosseini" userId="eb3e3110-2622-43cd-88f0-a4c46bd91734" providerId="ADAL" clId="{A3CA5739-F6D1-FE42-8D65-B4E07A93D3DB}" dt="2024-05-28T15:35:35.520" v="445" actId="20577"/>
      <pc:docMkLst>
        <pc:docMk/>
      </pc:docMkLst>
      <pc:sldChg chg="addSp delSp modSp mod">
        <pc:chgData name="Niloofar Hosseini" userId="eb3e3110-2622-43cd-88f0-a4c46bd91734" providerId="ADAL" clId="{A3CA5739-F6D1-FE42-8D65-B4E07A93D3DB}" dt="2024-05-28T15:31:08.389" v="241"/>
        <pc:sldMkLst>
          <pc:docMk/>
          <pc:sldMk cId="2768279628" sldId="256"/>
        </pc:sldMkLst>
        <pc:spChg chg="add del mod">
          <ac:chgData name="Niloofar Hosseini" userId="eb3e3110-2622-43cd-88f0-a4c46bd91734" providerId="ADAL" clId="{A3CA5739-F6D1-FE42-8D65-B4E07A93D3DB}" dt="2024-05-28T15:31:08.389" v="241"/>
          <ac:spMkLst>
            <pc:docMk/>
            <pc:sldMk cId="2768279628" sldId="256"/>
            <ac:spMk id="2" creationId="{5F237EA9-BB0F-91D2-BC6B-8C41359E9A25}"/>
          </ac:spMkLst>
        </pc:spChg>
        <pc:spChg chg="mod">
          <ac:chgData name="Niloofar Hosseini" userId="eb3e3110-2622-43cd-88f0-a4c46bd91734" providerId="ADAL" clId="{A3CA5739-F6D1-FE42-8D65-B4E07A93D3DB}" dt="2024-05-28T15:30:21.512" v="105" actId="403"/>
          <ac:spMkLst>
            <pc:docMk/>
            <pc:sldMk cId="2768279628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3CA5739-F6D1-FE42-8D65-B4E07A93D3DB}" dt="2024-05-28T15:30:29.391" v="107" actId="2696"/>
        <pc:sldMkLst>
          <pc:docMk/>
          <pc:sldMk cId="3419585003" sldId="257"/>
        </pc:sldMkLst>
      </pc:sldChg>
      <pc:sldChg chg="modSp mod">
        <pc:chgData name="Niloofar Hosseini" userId="eb3e3110-2622-43cd-88f0-a4c46bd91734" providerId="ADAL" clId="{A3CA5739-F6D1-FE42-8D65-B4E07A93D3DB}" dt="2024-05-28T15:31:36.974" v="247" actId="113"/>
        <pc:sldMkLst>
          <pc:docMk/>
          <pc:sldMk cId="2346216744" sldId="258"/>
        </pc:sldMkLst>
        <pc:spChg chg="mod">
          <ac:chgData name="Niloofar Hosseini" userId="eb3e3110-2622-43cd-88f0-a4c46bd91734" providerId="ADAL" clId="{A3CA5739-F6D1-FE42-8D65-B4E07A93D3DB}" dt="2024-05-28T15:31:36.974" v="247" actId="113"/>
          <ac:spMkLst>
            <pc:docMk/>
            <pc:sldMk cId="2346216744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3CA5739-F6D1-FE42-8D65-B4E07A93D3DB}" dt="2024-05-28T15:31:07.820" v="239" actId="2696"/>
        <pc:sldMkLst>
          <pc:docMk/>
          <pc:sldMk cId="894027636" sldId="259"/>
        </pc:sldMkLst>
      </pc:sldChg>
      <pc:sldChg chg="modSp mod">
        <pc:chgData name="Niloofar Hosseini" userId="eb3e3110-2622-43cd-88f0-a4c46bd91734" providerId="ADAL" clId="{A3CA5739-F6D1-FE42-8D65-B4E07A93D3DB}" dt="2024-05-28T15:34:40.651" v="340" actId="403"/>
        <pc:sldMkLst>
          <pc:docMk/>
          <pc:sldMk cId="322178260" sldId="260"/>
        </pc:sldMkLst>
        <pc:spChg chg="mod">
          <ac:chgData name="Niloofar Hosseini" userId="eb3e3110-2622-43cd-88f0-a4c46bd91734" providerId="ADAL" clId="{A3CA5739-F6D1-FE42-8D65-B4E07A93D3DB}" dt="2024-05-28T15:34:40.651" v="340" actId="403"/>
          <ac:spMkLst>
            <pc:docMk/>
            <pc:sldMk cId="322178260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3CA5739-F6D1-FE42-8D65-B4E07A93D3DB}" dt="2024-05-28T15:34:54.865" v="341" actId="2696"/>
        <pc:sldMkLst>
          <pc:docMk/>
          <pc:sldMk cId="2371790727" sldId="261"/>
        </pc:sldMkLst>
      </pc:sldChg>
      <pc:sldChg chg="del">
        <pc:chgData name="Niloofar Hosseini" userId="eb3e3110-2622-43cd-88f0-a4c46bd91734" providerId="ADAL" clId="{A3CA5739-F6D1-FE42-8D65-B4E07A93D3DB}" dt="2024-05-28T15:34:55.353" v="342" actId="2696"/>
        <pc:sldMkLst>
          <pc:docMk/>
          <pc:sldMk cId="1096764764" sldId="262"/>
        </pc:sldMkLst>
      </pc:sldChg>
      <pc:sldChg chg="del">
        <pc:chgData name="Niloofar Hosseini" userId="eb3e3110-2622-43cd-88f0-a4c46bd91734" providerId="ADAL" clId="{A3CA5739-F6D1-FE42-8D65-B4E07A93D3DB}" dt="2024-05-28T15:34:55.767" v="343" actId="2696"/>
        <pc:sldMkLst>
          <pc:docMk/>
          <pc:sldMk cId="1620437721" sldId="263"/>
        </pc:sldMkLst>
      </pc:sldChg>
      <pc:sldChg chg="del">
        <pc:chgData name="Niloofar Hosseini" userId="eb3e3110-2622-43cd-88f0-a4c46bd91734" providerId="ADAL" clId="{A3CA5739-F6D1-FE42-8D65-B4E07A93D3DB}" dt="2024-05-28T15:34:56.121" v="344" actId="2696"/>
        <pc:sldMkLst>
          <pc:docMk/>
          <pc:sldMk cId="3938831815" sldId="264"/>
        </pc:sldMkLst>
      </pc:sldChg>
      <pc:sldChg chg="del">
        <pc:chgData name="Niloofar Hosseini" userId="eb3e3110-2622-43cd-88f0-a4c46bd91734" providerId="ADAL" clId="{A3CA5739-F6D1-FE42-8D65-B4E07A93D3DB}" dt="2024-05-28T15:34:56.734" v="345" actId="2696"/>
        <pc:sldMkLst>
          <pc:docMk/>
          <pc:sldMk cId="2838591307" sldId="265"/>
        </pc:sldMkLst>
      </pc:sldChg>
      <pc:sldChg chg="setBg">
        <pc:chgData name="Niloofar Hosseini" userId="eb3e3110-2622-43cd-88f0-a4c46bd91734" providerId="ADAL" clId="{A3CA5739-F6D1-FE42-8D65-B4E07A93D3DB}" dt="2024-05-28T15:28:09.697" v="13"/>
        <pc:sldMkLst>
          <pc:docMk/>
          <pc:sldMk cId="327928498" sldId="266"/>
        </pc:sldMkLst>
      </pc:sldChg>
      <pc:sldChg chg="setBg">
        <pc:chgData name="Niloofar Hosseini" userId="eb3e3110-2622-43cd-88f0-a4c46bd91734" providerId="ADAL" clId="{A3CA5739-F6D1-FE42-8D65-B4E07A93D3DB}" dt="2024-05-28T15:28:04.416" v="11"/>
        <pc:sldMkLst>
          <pc:docMk/>
          <pc:sldMk cId="1545511414" sldId="267"/>
        </pc:sldMkLst>
      </pc:sldChg>
      <pc:sldChg chg="modSp add mod">
        <pc:chgData name="Niloofar Hosseini" userId="eb3e3110-2622-43cd-88f0-a4c46bd91734" providerId="ADAL" clId="{A3CA5739-F6D1-FE42-8D65-B4E07A93D3DB}" dt="2024-05-28T15:35:35.520" v="445" actId="20577"/>
        <pc:sldMkLst>
          <pc:docMk/>
          <pc:sldMk cId="3194146594" sldId="268"/>
        </pc:sldMkLst>
        <pc:spChg chg="mod">
          <ac:chgData name="Niloofar Hosseini" userId="eb3e3110-2622-43cd-88f0-a4c46bd91734" providerId="ADAL" clId="{A3CA5739-F6D1-FE42-8D65-B4E07A93D3DB}" dt="2024-05-28T15:35:35.520" v="445" actId="20577"/>
          <ac:spMkLst>
            <pc:docMk/>
            <pc:sldMk cId="3194146594" sldId="268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A3CA5739-F6D1-FE42-8D65-B4E07A93D3DB}" dt="2024-05-28T15:34:59.717" v="346" actId="2890"/>
        <pc:sldMkLst>
          <pc:docMk/>
          <pc:sldMk cId="2911587462" sldId="269"/>
        </pc:sldMkLst>
      </pc:sldChg>
      <pc:sldChg chg="add replId">
        <pc:chgData name="Niloofar Hosseini" userId="eb3e3110-2622-43cd-88f0-a4c46bd91734" providerId="ADAL" clId="{A3CA5739-F6D1-FE42-8D65-B4E07A93D3DB}" dt="2024-05-28T15:34:59.717" v="346" actId="2890"/>
        <pc:sldMkLst>
          <pc:docMk/>
          <pc:sldMk cId="3946512718" sldId="270"/>
        </pc:sldMkLst>
      </pc:sldChg>
      <pc:sldMasterChg chg="setBg modSldLayout">
        <pc:chgData name="Niloofar Hosseini" userId="eb3e3110-2622-43cd-88f0-a4c46bd91734" providerId="ADAL" clId="{A3CA5739-F6D1-FE42-8D65-B4E07A93D3DB}" dt="2024-05-28T15:27:58.068" v="9"/>
        <pc:sldMasterMkLst>
          <pc:docMk/>
          <pc:sldMasterMk cId="2831532813" sldId="2147483648"/>
        </pc:sldMasterMkLst>
        <pc:sldLayoutChg chg="setBg">
          <pc:chgData name="Niloofar Hosseini" userId="eb3e3110-2622-43cd-88f0-a4c46bd91734" providerId="ADAL" clId="{A3CA5739-F6D1-FE42-8D65-B4E07A93D3DB}" dt="2024-05-28T15:27:58.068" v="9"/>
          <pc:sldLayoutMkLst>
            <pc:docMk/>
            <pc:sldMasterMk cId="2831532813" sldId="2147483648"/>
            <pc:sldLayoutMk cId="1344513384" sldId="2147483649"/>
          </pc:sldLayoutMkLst>
        </pc:sldLayoutChg>
        <pc:sldLayoutChg chg="setBg">
          <pc:chgData name="Niloofar Hosseini" userId="eb3e3110-2622-43cd-88f0-a4c46bd91734" providerId="ADAL" clId="{A3CA5739-F6D1-FE42-8D65-B4E07A93D3DB}" dt="2024-05-28T15:27:58.068" v="9"/>
          <pc:sldLayoutMkLst>
            <pc:docMk/>
            <pc:sldMasterMk cId="2831532813" sldId="2147483648"/>
            <pc:sldLayoutMk cId="1636335167" sldId="2147483650"/>
          </pc:sldLayoutMkLst>
        </pc:sldLayoutChg>
        <pc:sldLayoutChg chg="setBg">
          <pc:chgData name="Niloofar Hosseini" userId="eb3e3110-2622-43cd-88f0-a4c46bd91734" providerId="ADAL" clId="{A3CA5739-F6D1-FE42-8D65-B4E07A93D3DB}" dt="2024-05-28T15:27:58.068" v="9"/>
          <pc:sldLayoutMkLst>
            <pc:docMk/>
            <pc:sldMasterMk cId="2831532813" sldId="2147483648"/>
            <pc:sldLayoutMk cId="1554334340" sldId="2147483651"/>
          </pc:sldLayoutMkLst>
        </pc:sldLayoutChg>
        <pc:sldLayoutChg chg="setBg">
          <pc:chgData name="Niloofar Hosseini" userId="eb3e3110-2622-43cd-88f0-a4c46bd91734" providerId="ADAL" clId="{A3CA5739-F6D1-FE42-8D65-B4E07A93D3DB}" dt="2024-05-28T15:27:58.068" v="9"/>
          <pc:sldLayoutMkLst>
            <pc:docMk/>
            <pc:sldMasterMk cId="2831532813" sldId="2147483648"/>
            <pc:sldLayoutMk cId="2439743120" sldId="2147483652"/>
          </pc:sldLayoutMkLst>
        </pc:sldLayoutChg>
        <pc:sldLayoutChg chg="setBg">
          <pc:chgData name="Niloofar Hosseini" userId="eb3e3110-2622-43cd-88f0-a4c46bd91734" providerId="ADAL" clId="{A3CA5739-F6D1-FE42-8D65-B4E07A93D3DB}" dt="2024-05-28T15:27:58.068" v="9"/>
          <pc:sldLayoutMkLst>
            <pc:docMk/>
            <pc:sldMasterMk cId="2831532813" sldId="2147483648"/>
            <pc:sldLayoutMk cId="3719071375" sldId="2147483653"/>
          </pc:sldLayoutMkLst>
        </pc:sldLayoutChg>
        <pc:sldLayoutChg chg="setBg">
          <pc:chgData name="Niloofar Hosseini" userId="eb3e3110-2622-43cd-88f0-a4c46bd91734" providerId="ADAL" clId="{A3CA5739-F6D1-FE42-8D65-B4E07A93D3DB}" dt="2024-05-28T15:27:58.068" v="9"/>
          <pc:sldLayoutMkLst>
            <pc:docMk/>
            <pc:sldMasterMk cId="2831532813" sldId="2147483648"/>
            <pc:sldLayoutMk cId="2725152746" sldId="2147483654"/>
          </pc:sldLayoutMkLst>
        </pc:sldLayoutChg>
        <pc:sldLayoutChg chg="setBg">
          <pc:chgData name="Niloofar Hosseini" userId="eb3e3110-2622-43cd-88f0-a4c46bd91734" providerId="ADAL" clId="{A3CA5739-F6D1-FE42-8D65-B4E07A93D3DB}" dt="2024-05-28T15:27:58.068" v="9"/>
          <pc:sldLayoutMkLst>
            <pc:docMk/>
            <pc:sldMasterMk cId="2831532813" sldId="2147483648"/>
            <pc:sldLayoutMk cId="1236846666" sldId="2147483655"/>
          </pc:sldLayoutMkLst>
        </pc:sldLayoutChg>
        <pc:sldLayoutChg chg="setBg">
          <pc:chgData name="Niloofar Hosseini" userId="eb3e3110-2622-43cd-88f0-a4c46bd91734" providerId="ADAL" clId="{A3CA5739-F6D1-FE42-8D65-B4E07A93D3DB}" dt="2024-05-28T15:27:58.068" v="9"/>
          <pc:sldLayoutMkLst>
            <pc:docMk/>
            <pc:sldMasterMk cId="2831532813" sldId="2147483648"/>
            <pc:sldLayoutMk cId="2857147875" sldId="2147483656"/>
          </pc:sldLayoutMkLst>
        </pc:sldLayoutChg>
        <pc:sldLayoutChg chg="setBg">
          <pc:chgData name="Niloofar Hosseini" userId="eb3e3110-2622-43cd-88f0-a4c46bd91734" providerId="ADAL" clId="{A3CA5739-F6D1-FE42-8D65-B4E07A93D3DB}" dt="2024-05-28T15:27:58.068" v="9"/>
          <pc:sldLayoutMkLst>
            <pc:docMk/>
            <pc:sldMasterMk cId="2831532813" sldId="2147483648"/>
            <pc:sldLayoutMk cId="846945243" sldId="2147483657"/>
          </pc:sldLayoutMkLst>
        </pc:sldLayoutChg>
        <pc:sldLayoutChg chg="setBg">
          <pc:chgData name="Niloofar Hosseini" userId="eb3e3110-2622-43cd-88f0-a4c46bd91734" providerId="ADAL" clId="{A3CA5739-F6D1-FE42-8D65-B4E07A93D3DB}" dt="2024-05-28T15:27:58.068" v="9"/>
          <pc:sldLayoutMkLst>
            <pc:docMk/>
            <pc:sldMasterMk cId="2831532813" sldId="2147483648"/>
            <pc:sldLayoutMk cId="1750788726" sldId="2147483658"/>
          </pc:sldLayoutMkLst>
        </pc:sldLayoutChg>
        <pc:sldLayoutChg chg="setBg">
          <pc:chgData name="Niloofar Hosseini" userId="eb3e3110-2622-43cd-88f0-a4c46bd91734" providerId="ADAL" clId="{A3CA5739-F6D1-FE42-8D65-B4E07A93D3DB}" dt="2024-05-28T15:27:58.068" v="9"/>
          <pc:sldLayoutMkLst>
            <pc:docMk/>
            <pc:sldMasterMk cId="2831532813" sldId="2147483648"/>
            <pc:sldLayoutMk cId="135743820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6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44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560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470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152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24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1443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83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162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637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77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26072-FC53-4750-B024-51911ACFC775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6119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5511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2487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en-US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تازه کن روحم با لمس خود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روشن کن</a:t>
            </a:r>
            <a:r>
              <a:rPr lang="en-US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افکار مرا با نور خود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 نما قلب مرا از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نیکوییت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سیراب نما از نهر آب حیات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68279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8427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تو پدر بهر روح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ای خداوند بهر روح پاکت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تو پدر بهر روح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تو جلال بر تو پدر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46216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0480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2178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2487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en-US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تازه کن روحم با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قدرتت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زندگیم را تبدیل نما</a:t>
            </a: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جاری کن مهر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منجیم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تقدیس کن با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کلامت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9414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8427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تو پدر بهر روح القدس	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ای خداوند بهر روح پاکت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تو پدر بهر روح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تو جلال بر تو پدر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1587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0480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5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5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46512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928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124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2019-12-09T14:05:05Z</dcterms:created>
  <dcterms:modified xsi:type="dcterms:W3CDTF">2025-05-05T13:47:13Z</dcterms:modified>
</cp:coreProperties>
</file>