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64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4CDC8BD-C19E-CA47-9D19-87643C134B6C}"/>
    <pc:docChg chg="undo custSel addSld delSld modSld sldOrd modMainMaster">
      <pc:chgData name="Niloofar Hosseini" userId="eb3e3110-2622-43cd-88f0-a4c46bd91734" providerId="ADAL" clId="{84CDC8BD-C19E-CA47-9D19-87643C134B6C}" dt="2024-05-21T09:44:17.318" v="106" actId="403"/>
      <pc:docMkLst>
        <pc:docMk/>
      </pc:docMkLst>
      <pc:sldChg chg="addSp delSp modSp mod setBg">
        <pc:chgData name="Niloofar Hosseini" userId="eb3e3110-2622-43cd-88f0-a4c46bd91734" providerId="ADAL" clId="{84CDC8BD-C19E-CA47-9D19-87643C134B6C}" dt="2024-05-21T09:44:01.256" v="105" actId="403"/>
        <pc:sldMkLst>
          <pc:docMk/>
          <pc:sldMk cId="819154777" sldId="256"/>
        </pc:sldMkLst>
        <pc:spChg chg="add del mod">
          <ac:chgData name="Niloofar Hosseini" userId="eb3e3110-2622-43cd-88f0-a4c46bd91734" providerId="ADAL" clId="{84CDC8BD-C19E-CA47-9D19-87643C134B6C}" dt="2024-05-21T09:40:21.589" v="43"/>
          <ac:spMkLst>
            <pc:docMk/>
            <pc:sldMk cId="819154777" sldId="256"/>
            <ac:spMk id="2" creationId="{65FAA8B1-45FC-00A6-E7B9-95867E24881A}"/>
          </ac:spMkLst>
        </pc:spChg>
        <pc:spChg chg="mod">
          <ac:chgData name="Niloofar Hosseini" userId="eb3e3110-2622-43cd-88f0-a4c46bd91734" providerId="ADAL" clId="{84CDC8BD-C19E-CA47-9D19-87643C134B6C}" dt="2024-05-21T09:44:01.256" v="105" actId="403"/>
          <ac:spMkLst>
            <pc:docMk/>
            <pc:sldMk cId="819154777" sldId="256"/>
            <ac:spMk id="3" creationId="{00000000-0000-0000-0000-000000000000}"/>
          </ac:spMkLst>
        </pc:spChg>
        <pc:spChg chg="add del mod">
          <ac:chgData name="Niloofar Hosseini" userId="eb3e3110-2622-43cd-88f0-a4c46bd91734" providerId="ADAL" clId="{84CDC8BD-C19E-CA47-9D19-87643C134B6C}" dt="2024-05-21T09:42:28.039" v="82"/>
          <ac:spMkLst>
            <pc:docMk/>
            <pc:sldMk cId="819154777" sldId="256"/>
            <ac:spMk id="4" creationId="{9FD1F4E5-F996-B65B-8D5C-3B9ABDFF8002}"/>
          </ac:spMkLst>
        </pc:spChg>
      </pc:sldChg>
      <pc:sldChg chg="modSp mod">
        <pc:chgData name="Niloofar Hosseini" userId="eb3e3110-2622-43cd-88f0-a4c46bd91734" providerId="ADAL" clId="{84CDC8BD-C19E-CA47-9D19-87643C134B6C}" dt="2024-05-21T09:42:56.219" v="88" actId="404"/>
        <pc:sldMkLst>
          <pc:docMk/>
          <pc:sldMk cId="4186081289" sldId="257"/>
        </pc:sldMkLst>
        <pc:spChg chg="mod">
          <ac:chgData name="Niloofar Hosseini" userId="eb3e3110-2622-43cd-88f0-a4c46bd91734" providerId="ADAL" clId="{84CDC8BD-C19E-CA47-9D19-87643C134B6C}" dt="2024-05-21T09:42:56.219" v="88" actId="404"/>
          <ac:spMkLst>
            <pc:docMk/>
            <pc:sldMk cId="4186081289" sldId="257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84CDC8BD-C19E-CA47-9D19-87643C134B6C}" dt="2024-05-21T09:43:28.548" v="95" actId="255"/>
        <pc:sldMkLst>
          <pc:docMk/>
          <pc:sldMk cId="891143721" sldId="259"/>
        </pc:sldMkLst>
        <pc:spChg chg="mod">
          <ac:chgData name="Niloofar Hosseini" userId="eb3e3110-2622-43cd-88f0-a4c46bd91734" providerId="ADAL" clId="{84CDC8BD-C19E-CA47-9D19-87643C134B6C}" dt="2024-05-21T09:43:28.548" v="95" actId="255"/>
          <ac:spMkLst>
            <pc:docMk/>
            <pc:sldMk cId="891143721" sldId="259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84CDC8BD-C19E-CA47-9D19-87643C134B6C}" dt="2024-05-21T09:43:54.576" v="104" actId="403"/>
        <pc:sldMkLst>
          <pc:docMk/>
          <pc:sldMk cId="4203517034" sldId="260"/>
        </pc:sldMkLst>
        <pc:spChg chg="mod">
          <ac:chgData name="Niloofar Hosseini" userId="eb3e3110-2622-43cd-88f0-a4c46bd91734" providerId="ADAL" clId="{84CDC8BD-C19E-CA47-9D19-87643C134B6C}" dt="2024-05-21T09:43:54.576" v="104" actId="403"/>
          <ac:spMkLst>
            <pc:docMk/>
            <pc:sldMk cId="4203517034" sldId="260"/>
            <ac:spMk id="3" creationId="{00000000-0000-0000-0000-000000000000}"/>
          </ac:spMkLst>
        </pc:spChg>
      </pc:sldChg>
      <pc:sldChg chg="setBg">
        <pc:chgData name="Niloofar Hosseini" userId="eb3e3110-2622-43cd-88f0-a4c46bd91734" providerId="ADAL" clId="{84CDC8BD-C19E-CA47-9D19-87643C134B6C}" dt="2024-05-21T09:41:09.639" v="53"/>
        <pc:sldMkLst>
          <pc:docMk/>
          <pc:sldMk cId="3492801474" sldId="262"/>
        </pc:sldMkLst>
      </pc:sldChg>
      <pc:sldChg chg="setBg">
        <pc:chgData name="Niloofar Hosseini" userId="eb3e3110-2622-43cd-88f0-a4c46bd91734" providerId="ADAL" clId="{84CDC8BD-C19E-CA47-9D19-87643C134B6C}" dt="2024-05-21T09:41:05.534" v="51"/>
        <pc:sldMkLst>
          <pc:docMk/>
          <pc:sldMk cId="539553084" sldId="263"/>
        </pc:sldMkLst>
      </pc:sldChg>
      <pc:sldChg chg="del">
        <pc:chgData name="Niloofar Hosseini" userId="eb3e3110-2622-43cd-88f0-a4c46bd91734" providerId="ADAL" clId="{84CDC8BD-C19E-CA47-9D19-87643C134B6C}" dt="2024-05-21T09:42:59.315" v="89" actId="2696"/>
        <pc:sldMkLst>
          <pc:docMk/>
          <pc:sldMk cId="2022676304" sldId="264"/>
        </pc:sldMkLst>
      </pc:sldChg>
      <pc:sldChg chg="modSp add mod ord">
        <pc:chgData name="Niloofar Hosseini" userId="eb3e3110-2622-43cd-88f0-a4c46bd91734" providerId="ADAL" clId="{84CDC8BD-C19E-CA47-9D19-87643C134B6C}" dt="2024-05-21T09:44:17.318" v="106" actId="403"/>
        <pc:sldMkLst>
          <pc:docMk/>
          <pc:sldMk cId="3185964753" sldId="264"/>
        </pc:sldMkLst>
        <pc:spChg chg="mod">
          <ac:chgData name="Niloofar Hosseini" userId="eb3e3110-2622-43cd-88f0-a4c46bd91734" providerId="ADAL" clId="{84CDC8BD-C19E-CA47-9D19-87643C134B6C}" dt="2024-05-21T09:44:17.318" v="106" actId="403"/>
          <ac:spMkLst>
            <pc:docMk/>
            <pc:sldMk cId="3185964753" sldId="264"/>
            <ac:spMk id="3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84CDC8BD-C19E-CA47-9D19-87643C134B6C}" dt="2024-05-21T09:40:58.089" v="49"/>
        <pc:sldMasterMkLst>
          <pc:docMk/>
          <pc:sldMasterMk cId="1313397543" sldId="2147483648"/>
        </pc:sldMasterMkLst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723329374" sldId="2147483649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3922005183" sldId="2147483650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2758025457" sldId="2147483651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4159535783" sldId="2147483652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438021138" sldId="2147483653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1250098087" sldId="2147483654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997767833" sldId="2147483655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2836794286" sldId="2147483656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1794677257" sldId="2147483657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2391448365" sldId="2147483658"/>
          </pc:sldLayoutMkLst>
        </pc:sldLayoutChg>
        <pc:sldLayoutChg chg="setBg">
          <pc:chgData name="Niloofar Hosseini" userId="eb3e3110-2622-43cd-88f0-a4c46bd91734" providerId="ADAL" clId="{84CDC8BD-C19E-CA47-9D19-87643C134B6C}" dt="2024-05-21T09:40:58.089" v="49"/>
          <pc:sldLayoutMkLst>
            <pc:docMk/>
            <pc:sldMasterMk cId="1313397543" sldId="2147483648"/>
            <pc:sldLayoutMk cId="82864293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016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564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66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36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02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11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28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00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1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DFA6-0E12-4DF4-93AA-DF56428C88B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42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9DFA6-0E12-4DF4-93AA-DF56428C88B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53715-986B-4DEA-92E3-DDA72013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5728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955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روح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القدس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بیا بیا بیا</a:t>
            </a:r>
            <a:endParaRPr lang="en-GB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GB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15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 ساز این قلب ما را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حضورت 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روح القدس  بیا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تجهیز کن جان ما را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 قدرتت  روح القدس  بیا</a:t>
            </a:r>
          </a:p>
        </p:txBody>
      </p:sp>
    </p:spTree>
    <p:extLst>
      <p:ext uri="{BB962C8B-B14F-4D97-AF65-F5344CB8AC3E}">
        <p14:creationId xmlns:p14="http://schemas.microsoft.com/office/powerpoint/2010/main" val="4186081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روح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القدس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بیا بیا بیا</a:t>
            </a:r>
            <a:endParaRPr lang="en-GB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GB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964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تقدیس کن جان ما را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آتشت روح القدس  بیا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تبدیل کن قلب ما را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روغنت روح القدس  بیا</a:t>
            </a:r>
          </a:p>
        </p:txBody>
      </p:sp>
    </p:spTree>
    <p:extLst>
      <p:ext uri="{BB962C8B-B14F-4D97-AF65-F5344CB8AC3E}">
        <p14:creationId xmlns:p14="http://schemas.microsoft.com/office/powerpoint/2010/main" val="89114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شکر و سپاس بر نام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 و جلال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،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 و جلال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از  آنِ  توست</a:t>
            </a:r>
          </a:p>
        </p:txBody>
      </p:sp>
    </p:spTree>
    <p:extLst>
      <p:ext uri="{BB962C8B-B14F-4D97-AF65-F5344CB8AC3E}">
        <p14:creationId xmlns:p14="http://schemas.microsoft.com/office/powerpoint/2010/main" val="4203517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2801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78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7</cp:revision>
  <dcterms:created xsi:type="dcterms:W3CDTF">2018-06-08T09:41:14Z</dcterms:created>
  <dcterms:modified xsi:type="dcterms:W3CDTF">2025-05-05T13:46:34Z</dcterms:modified>
</cp:coreProperties>
</file>