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2" r:id="rId2"/>
    <p:sldId id="256" r:id="rId3"/>
    <p:sldId id="257" r:id="rId4"/>
    <p:sldId id="258" r:id="rId5"/>
    <p:sldId id="259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85" d="100"/>
          <a:sy n="85" d="100"/>
        </p:scale>
        <p:origin x="59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loofar Hosseini" userId="eb3e3110-2622-43cd-88f0-a4c46bd91734" providerId="ADAL" clId="{168134BB-F345-334C-B3D6-FC3627B27A6A}"/>
    <pc:docChg chg="undo custSel delSld modSld modMainMaster">
      <pc:chgData name="Niloofar Hosseini" userId="eb3e3110-2622-43cd-88f0-a4c46bd91734" providerId="ADAL" clId="{168134BB-F345-334C-B3D6-FC3627B27A6A}" dt="2024-05-20T11:20:02.071" v="200" actId="20577"/>
      <pc:docMkLst>
        <pc:docMk/>
      </pc:docMkLst>
      <pc:sldChg chg="addSp delSp modSp mod setBg">
        <pc:chgData name="Niloofar Hosseini" userId="eb3e3110-2622-43cd-88f0-a4c46bd91734" providerId="ADAL" clId="{168134BB-F345-334C-B3D6-FC3627B27A6A}" dt="2024-05-20T11:16:37.247" v="85" actId="403"/>
        <pc:sldMkLst>
          <pc:docMk/>
          <pc:sldMk cId="3446225672" sldId="256"/>
        </pc:sldMkLst>
        <pc:spChg chg="add del mod">
          <ac:chgData name="Niloofar Hosseini" userId="eb3e3110-2622-43cd-88f0-a4c46bd91734" providerId="ADAL" clId="{168134BB-F345-334C-B3D6-FC3627B27A6A}" dt="2024-05-20T11:15:00.977" v="59"/>
          <ac:spMkLst>
            <pc:docMk/>
            <pc:sldMk cId="3446225672" sldId="256"/>
            <ac:spMk id="2" creationId="{B1D00233-EA96-C26D-148F-95B0E403C7AF}"/>
          </ac:spMkLst>
        </pc:spChg>
        <pc:spChg chg="mod">
          <ac:chgData name="Niloofar Hosseini" userId="eb3e3110-2622-43cd-88f0-a4c46bd91734" providerId="ADAL" clId="{168134BB-F345-334C-B3D6-FC3627B27A6A}" dt="2024-05-20T11:16:37.247" v="85" actId="403"/>
          <ac:spMkLst>
            <pc:docMk/>
            <pc:sldMk cId="3446225672" sldId="256"/>
            <ac:spMk id="4" creationId="{00000000-0000-0000-0000-000000000000}"/>
          </ac:spMkLst>
        </pc:spChg>
      </pc:sldChg>
      <pc:sldChg chg="modSp mod">
        <pc:chgData name="Niloofar Hosseini" userId="eb3e3110-2622-43cd-88f0-a4c46bd91734" providerId="ADAL" clId="{168134BB-F345-334C-B3D6-FC3627B27A6A}" dt="2024-05-20T11:16:46.828" v="88" actId="404"/>
        <pc:sldMkLst>
          <pc:docMk/>
          <pc:sldMk cId="1020343753" sldId="257"/>
        </pc:sldMkLst>
        <pc:spChg chg="mod">
          <ac:chgData name="Niloofar Hosseini" userId="eb3e3110-2622-43cd-88f0-a4c46bd91734" providerId="ADAL" clId="{168134BB-F345-334C-B3D6-FC3627B27A6A}" dt="2024-05-20T11:16:46.828" v="88" actId="404"/>
          <ac:spMkLst>
            <pc:docMk/>
            <pc:sldMk cId="1020343753" sldId="257"/>
            <ac:spMk id="4" creationId="{00000000-0000-0000-0000-000000000000}"/>
          </ac:spMkLst>
        </pc:spChg>
      </pc:sldChg>
      <pc:sldChg chg="modSp mod">
        <pc:chgData name="Niloofar Hosseini" userId="eb3e3110-2622-43cd-88f0-a4c46bd91734" providerId="ADAL" clId="{168134BB-F345-334C-B3D6-FC3627B27A6A}" dt="2024-05-20T11:20:02.071" v="200" actId="20577"/>
        <pc:sldMkLst>
          <pc:docMk/>
          <pc:sldMk cId="1053657150" sldId="258"/>
        </pc:sldMkLst>
        <pc:spChg chg="mod">
          <ac:chgData name="Niloofar Hosseini" userId="eb3e3110-2622-43cd-88f0-a4c46bd91734" providerId="ADAL" clId="{168134BB-F345-334C-B3D6-FC3627B27A6A}" dt="2024-05-20T11:20:02.071" v="200" actId="20577"/>
          <ac:spMkLst>
            <pc:docMk/>
            <pc:sldMk cId="1053657150" sldId="258"/>
            <ac:spMk id="4" creationId="{00000000-0000-0000-0000-000000000000}"/>
          </ac:spMkLst>
        </pc:spChg>
      </pc:sldChg>
      <pc:sldChg chg="modSp mod">
        <pc:chgData name="Niloofar Hosseini" userId="eb3e3110-2622-43cd-88f0-a4c46bd91734" providerId="ADAL" clId="{168134BB-F345-334C-B3D6-FC3627B27A6A}" dt="2024-05-20T11:19:50.329" v="178" actId="20577"/>
        <pc:sldMkLst>
          <pc:docMk/>
          <pc:sldMk cId="1803454296" sldId="259"/>
        </pc:sldMkLst>
        <pc:spChg chg="mod">
          <ac:chgData name="Niloofar Hosseini" userId="eb3e3110-2622-43cd-88f0-a4c46bd91734" providerId="ADAL" clId="{168134BB-F345-334C-B3D6-FC3627B27A6A}" dt="2024-05-20T11:19:50.329" v="178" actId="20577"/>
          <ac:spMkLst>
            <pc:docMk/>
            <pc:sldMk cId="1803454296" sldId="259"/>
            <ac:spMk id="4" creationId="{00000000-0000-0000-0000-000000000000}"/>
          </ac:spMkLst>
        </pc:spChg>
      </pc:sldChg>
      <pc:sldChg chg="del">
        <pc:chgData name="Niloofar Hosseini" userId="eb3e3110-2622-43cd-88f0-a4c46bd91734" providerId="ADAL" clId="{168134BB-F345-334C-B3D6-FC3627B27A6A}" dt="2024-05-20T11:19:30.830" v="147" actId="2696"/>
        <pc:sldMkLst>
          <pc:docMk/>
          <pc:sldMk cId="3039341307" sldId="260"/>
        </pc:sldMkLst>
      </pc:sldChg>
      <pc:sldChg chg="setBg">
        <pc:chgData name="Niloofar Hosseini" userId="eb3e3110-2622-43cd-88f0-a4c46bd91734" providerId="ADAL" clId="{168134BB-F345-334C-B3D6-FC3627B27A6A}" dt="2024-05-20T11:13:45.741" v="14"/>
        <pc:sldMkLst>
          <pc:docMk/>
          <pc:sldMk cId="1494558788" sldId="261"/>
        </pc:sldMkLst>
      </pc:sldChg>
      <pc:sldChg chg="setBg">
        <pc:chgData name="Niloofar Hosseini" userId="eb3e3110-2622-43cd-88f0-a4c46bd91734" providerId="ADAL" clId="{168134BB-F345-334C-B3D6-FC3627B27A6A}" dt="2024-05-20T11:13:41.121" v="12"/>
        <pc:sldMkLst>
          <pc:docMk/>
          <pc:sldMk cId="2644975169" sldId="262"/>
        </pc:sldMkLst>
      </pc:sldChg>
      <pc:sldMasterChg chg="setBg modSldLayout">
        <pc:chgData name="Niloofar Hosseini" userId="eb3e3110-2622-43cd-88f0-a4c46bd91734" providerId="ADAL" clId="{168134BB-F345-334C-B3D6-FC3627B27A6A}" dt="2024-05-20T11:13:32.101" v="10"/>
        <pc:sldMasterMkLst>
          <pc:docMk/>
          <pc:sldMasterMk cId="2328697469" sldId="2147483648"/>
        </pc:sldMasterMkLst>
        <pc:sldLayoutChg chg="setBg">
          <pc:chgData name="Niloofar Hosseini" userId="eb3e3110-2622-43cd-88f0-a4c46bd91734" providerId="ADAL" clId="{168134BB-F345-334C-B3D6-FC3627B27A6A}" dt="2024-05-20T11:13:32.101" v="10"/>
          <pc:sldLayoutMkLst>
            <pc:docMk/>
            <pc:sldMasterMk cId="2328697469" sldId="2147483648"/>
            <pc:sldLayoutMk cId="3031575879" sldId="2147483649"/>
          </pc:sldLayoutMkLst>
        </pc:sldLayoutChg>
        <pc:sldLayoutChg chg="setBg">
          <pc:chgData name="Niloofar Hosseini" userId="eb3e3110-2622-43cd-88f0-a4c46bd91734" providerId="ADAL" clId="{168134BB-F345-334C-B3D6-FC3627B27A6A}" dt="2024-05-20T11:13:32.101" v="10"/>
          <pc:sldLayoutMkLst>
            <pc:docMk/>
            <pc:sldMasterMk cId="2328697469" sldId="2147483648"/>
            <pc:sldLayoutMk cId="2596571997" sldId="2147483650"/>
          </pc:sldLayoutMkLst>
        </pc:sldLayoutChg>
        <pc:sldLayoutChg chg="setBg">
          <pc:chgData name="Niloofar Hosseini" userId="eb3e3110-2622-43cd-88f0-a4c46bd91734" providerId="ADAL" clId="{168134BB-F345-334C-B3D6-FC3627B27A6A}" dt="2024-05-20T11:13:32.101" v="10"/>
          <pc:sldLayoutMkLst>
            <pc:docMk/>
            <pc:sldMasterMk cId="2328697469" sldId="2147483648"/>
            <pc:sldLayoutMk cId="2616278423" sldId="2147483651"/>
          </pc:sldLayoutMkLst>
        </pc:sldLayoutChg>
        <pc:sldLayoutChg chg="setBg">
          <pc:chgData name="Niloofar Hosseini" userId="eb3e3110-2622-43cd-88f0-a4c46bd91734" providerId="ADAL" clId="{168134BB-F345-334C-B3D6-FC3627B27A6A}" dt="2024-05-20T11:13:32.101" v="10"/>
          <pc:sldLayoutMkLst>
            <pc:docMk/>
            <pc:sldMasterMk cId="2328697469" sldId="2147483648"/>
            <pc:sldLayoutMk cId="931044034" sldId="2147483652"/>
          </pc:sldLayoutMkLst>
        </pc:sldLayoutChg>
        <pc:sldLayoutChg chg="setBg">
          <pc:chgData name="Niloofar Hosseini" userId="eb3e3110-2622-43cd-88f0-a4c46bd91734" providerId="ADAL" clId="{168134BB-F345-334C-B3D6-FC3627B27A6A}" dt="2024-05-20T11:13:32.101" v="10"/>
          <pc:sldLayoutMkLst>
            <pc:docMk/>
            <pc:sldMasterMk cId="2328697469" sldId="2147483648"/>
            <pc:sldLayoutMk cId="1733120286" sldId="2147483653"/>
          </pc:sldLayoutMkLst>
        </pc:sldLayoutChg>
        <pc:sldLayoutChg chg="setBg">
          <pc:chgData name="Niloofar Hosseini" userId="eb3e3110-2622-43cd-88f0-a4c46bd91734" providerId="ADAL" clId="{168134BB-F345-334C-B3D6-FC3627B27A6A}" dt="2024-05-20T11:13:32.101" v="10"/>
          <pc:sldLayoutMkLst>
            <pc:docMk/>
            <pc:sldMasterMk cId="2328697469" sldId="2147483648"/>
            <pc:sldLayoutMk cId="3019327639" sldId="2147483654"/>
          </pc:sldLayoutMkLst>
        </pc:sldLayoutChg>
        <pc:sldLayoutChg chg="setBg">
          <pc:chgData name="Niloofar Hosseini" userId="eb3e3110-2622-43cd-88f0-a4c46bd91734" providerId="ADAL" clId="{168134BB-F345-334C-B3D6-FC3627B27A6A}" dt="2024-05-20T11:13:32.101" v="10"/>
          <pc:sldLayoutMkLst>
            <pc:docMk/>
            <pc:sldMasterMk cId="2328697469" sldId="2147483648"/>
            <pc:sldLayoutMk cId="461957571" sldId="2147483655"/>
          </pc:sldLayoutMkLst>
        </pc:sldLayoutChg>
        <pc:sldLayoutChg chg="setBg">
          <pc:chgData name="Niloofar Hosseini" userId="eb3e3110-2622-43cd-88f0-a4c46bd91734" providerId="ADAL" clId="{168134BB-F345-334C-B3D6-FC3627B27A6A}" dt="2024-05-20T11:13:32.101" v="10"/>
          <pc:sldLayoutMkLst>
            <pc:docMk/>
            <pc:sldMasterMk cId="2328697469" sldId="2147483648"/>
            <pc:sldLayoutMk cId="3089488601" sldId="2147483656"/>
          </pc:sldLayoutMkLst>
        </pc:sldLayoutChg>
        <pc:sldLayoutChg chg="setBg">
          <pc:chgData name="Niloofar Hosseini" userId="eb3e3110-2622-43cd-88f0-a4c46bd91734" providerId="ADAL" clId="{168134BB-F345-334C-B3D6-FC3627B27A6A}" dt="2024-05-20T11:13:32.101" v="10"/>
          <pc:sldLayoutMkLst>
            <pc:docMk/>
            <pc:sldMasterMk cId="2328697469" sldId="2147483648"/>
            <pc:sldLayoutMk cId="3032933815" sldId="2147483657"/>
          </pc:sldLayoutMkLst>
        </pc:sldLayoutChg>
        <pc:sldLayoutChg chg="setBg">
          <pc:chgData name="Niloofar Hosseini" userId="eb3e3110-2622-43cd-88f0-a4c46bd91734" providerId="ADAL" clId="{168134BB-F345-334C-B3D6-FC3627B27A6A}" dt="2024-05-20T11:13:32.101" v="10"/>
          <pc:sldLayoutMkLst>
            <pc:docMk/>
            <pc:sldMasterMk cId="2328697469" sldId="2147483648"/>
            <pc:sldLayoutMk cId="1165179924" sldId="2147483658"/>
          </pc:sldLayoutMkLst>
        </pc:sldLayoutChg>
        <pc:sldLayoutChg chg="setBg">
          <pc:chgData name="Niloofar Hosseini" userId="eb3e3110-2622-43cd-88f0-a4c46bd91734" providerId="ADAL" clId="{168134BB-F345-334C-B3D6-FC3627B27A6A}" dt="2024-05-20T11:13:32.101" v="10"/>
          <pc:sldLayoutMkLst>
            <pc:docMk/>
            <pc:sldMasterMk cId="2328697469" sldId="2147483648"/>
            <pc:sldLayoutMk cId="314981688" sldId="2147483659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82884-61E0-4D2F-A7E5-B372E0314E34}" type="datetimeFigureOut">
              <a:rPr lang="de-DE" smtClean="0"/>
              <a:t>05.05.2025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112F39-EEBC-4668-A425-75BF9257890F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595105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82884-61E0-4D2F-A7E5-B372E0314E34}" type="datetimeFigureOut">
              <a:rPr lang="de-DE" smtClean="0"/>
              <a:t>05.05.2025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112F39-EEBC-4668-A425-75BF9257890F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876833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82884-61E0-4D2F-A7E5-B372E0314E34}" type="datetimeFigureOut">
              <a:rPr lang="de-DE" smtClean="0"/>
              <a:t>05.05.2025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112F39-EEBC-4668-A425-75BF9257890F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71854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82884-61E0-4D2F-A7E5-B372E0314E34}" type="datetimeFigureOut">
              <a:rPr lang="de-DE" smtClean="0"/>
              <a:t>05.05.2025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112F39-EEBC-4668-A425-75BF9257890F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290166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82884-61E0-4D2F-A7E5-B372E0314E34}" type="datetimeFigureOut">
              <a:rPr lang="de-DE" smtClean="0"/>
              <a:t>05.05.2025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112F39-EEBC-4668-A425-75BF9257890F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248338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82884-61E0-4D2F-A7E5-B372E0314E34}" type="datetimeFigureOut">
              <a:rPr lang="de-DE" smtClean="0"/>
              <a:t>05.05.2025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112F39-EEBC-4668-A425-75BF9257890F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150847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82884-61E0-4D2F-A7E5-B372E0314E34}" type="datetimeFigureOut">
              <a:rPr lang="de-DE" smtClean="0"/>
              <a:t>05.05.2025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112F39-EEBC-4668-A425-75BF9257890F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504682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82884-61E0-4D2F-A7E5-B372E0314E34}" type="datetimeFigureOut">
              <a:rPr lang="de-DE" smtClean="0"/>
              <a:t>05.05.2025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112F39-EEBC-4668-A425-75BF9257890F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451211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82884-61E0-4D2F-A7E5-B372E0314E34}" type="datetimeFigureOut">
              <a:rPr lang="de-DE" smtClean="0"/>
              <a:t>05.05.2025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112F39-EEBC-4668-A425-75BF9257890F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700181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82884-61E0-4D2F-A7E5-B372E0314E34}" type="datetimeFigureOut">
              <a:rPr lang="de-DE" smtClean="0"/>
              <a:t>05.05.2025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112F39-EEBC-4668-A425-75BF9257890F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541668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82884-61E0-4D2F-A7E5-B372E0314E34}" type="datetimeFigureOut">
              <a:rPr lang="de-DE" smtClean="0"/>
              <a:t>05.05.2025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112F39-EEBC-4668-A425-75BF9257890F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175176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382884-61E0-4D2F-A7E5-B372E0314E34}" type="datetimeFigureOut">
              <a:rPr lang="de-DE" smtClean="0"/>
              <a:t>05.05.2025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112F39-EEBC-4668-A425-75BF9257890F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0669298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449751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90188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200000"/>
              </a:lnSpc>
            </a:pPr>
            <a:endParaRPr lang="en-US" sz="2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200000"/>
              </a:lnSpc>
            </a:pPr>
            <a:r>
              <a:rPr lang="fa-IR" sz="6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روح القدس آشکار ساز </a:t>
            </a:r>
          </a:p>
          <a:p>
            <a:pPr algn="ctr" rtl="1">
              <a:lnSpc>
                <a:spcPct val="200000"/>
              </a:lnSpc>
            </a:pPr>
            <a:r>
              <a:rPr lang="fa-IR" sz="6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رویت را بر کلیسا</a:t>
            </a:r>
            <a:endParaRPr lang="en-US" sz="6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200000"/>
              </a:lnSpc>
            </a:pPr>
            <a:endParaRPr lang="en-US" sz="72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200000"/>
              </a:lnSpc>
            </a:pPr>
            <a:r>
              <a:rPr lang="fa-IR" sz="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 </a:t>
            </a:r>
            <a:endParaRPr lang="en-US" sz="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4462256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97511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200000"/>
              </a:lnSpc>
            </a:pPr>
            <a:endParaRPr lang="en-US" sz="2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200000"/>
              </a:lnSpc>
            </a:pPr>
            <a:r>
              <a:rPr lang="fa-IR" sz="6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روح القدس آشکار ساز </a:t>
            </a:r>
          </a:p>
          <a:p>
            <a:pPr algn="ctr" rtl="1">
              <a:lnSpc>
                <a:spcPct val="200000"/>
              </a:lnSpc>
            </a:pPr>
            <a:r>
              <a:rPr lang="fa-IR" sz="6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رویت را</a:t>
            </a:r>
            <a:endParaRPr lang="en-US" sz="6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200000"/>
              </a:lnSpc>
            </a:pPr>
            <a:endParaRPr lang="en-US" sz="72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200000"/>
              </a:lnSpc>
            </a:pPr>
            <a:endParaRPr lang="en-US" sz="9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03437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82443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200000"/>
              </a:lnSpc>
            </a:pPr>
            <a:endParaRPr lang="fa-IR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6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بریزد  </a:t>
            </a:r>
            <a:r>
              <a:rPr lang="fa-IR" sz="66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آتشت</a:t>
            </a:r>
            <a:endParaRPr lang="fa-IR" sz="6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6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تا بینم جلالت</a:t>
            </a:r>
          </a:p>
          <a:p>
            <a:pPr algn="ctr" rtl="1">
              <a:lnSpc>
                <a:spcPct val="200000"/>
              </a:lnSpc>
            </a:pPr>
            <a:r>
              <a:rPr lang="fa-IR" sz="3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3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fa-IR" sz="3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۲)</a:t>
            </a:r>
            <a:endParaRPr lang="en-US" sz="32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200000"/>
              </a:lnSpc>
            </a:pPr>
            <a:endParaRPr lang="en-US" sz="3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200000"/>
              </a:lnSpc>
            </a:pPr>
            <a:endParaRPr lang="en-US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36571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97331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200000"/>
              </a:lnSpc>
            </a:pPr>
            <a:endParaRPr lang="fa-IR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بریزد  </a:t>
            </a:r>
            <a:r>
              <a:rPr lang="fa-IR" sz="5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آتشت</a:t>
            </a:r>
            <a:endParaRPr lang="en-US" sz="5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بریزد  </a:t>
            </a:r>
            <a:r>
              <a:rPr lang="fa-IR" sz="5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آتشت</a:t>
            </a:r>
            <a:endParaRPr lang="fa-IR" sz="5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بریزد  </a:t>
            </a:r>
            <a:r>
              <a:rPr lang="fa-IR" sz="5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آتشت</a:t>
            </a:r>
            <a:endParaRPr lang="en-US" sz="5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روح </a:t>
            </a:r>
            <a:r>
              <a:rPr lang="fa-IR" sz="5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القدس</a:t>
            </a:r>
            <a:endParaRPr lang="en-US" sz="5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endParaRPr lang="en-US" sz="6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34542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945587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</TotalTime>
  <Words>32</Words>
  <Application>Microsoft Office PowerPoint</Application>
  <PresentationFormat>Widescreen</PresentationFormat>
  <Paragraphs>17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Calibri</vt:lpstr>
      <vt:lpstr>Calibri Light</vt:lpstr>
      <vt:lpstr>Times New Roman</vt:lpstr>
      <vt:lpstr>XB Zar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</dc:creator>
  <cp:lastModifiedBy>Yalda Mirshekar</cp:lastModifiedBy>
  <cp:revision>4</cp:revision>
  <dcterms:created xsi:type="dcterms:W3CDTF">2019-08-29T16:23:53Z</dcterms:created>
  <dcterms:modified xsi:type="dcterms:W3CDTF">2025-05-05T13:27:53Z</dcterms:modified>
</cp:coreProperties>
</file>