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67" r:id="rId5"/>
    <p:sldId id="268" r:id="rId6"/>
    <p:sldId id="269" r:id="rId7"/>
    <p:sldId id="27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36498C-E556-B64A-9586-6FDB6BE7C4B4}"/>
    <pc:docChg chg="addSld delSld modSld modMainMaster">
      <pc:chgData name="Niloofar Hosseini" userId="eb3e3110-2622-43cd-88f0-a4c46bd91734" providerId="ADAL" clId="{8736498C-E556-B64A-9586-6FDB6BE7C4B4}" dt="2024-05-28T15:10:53.140" v="296" actId="20577"/>
      <pc:docMkLst>
        <pc:docMk/>
      </pc:docMkLst>
      <pc:sldChg chg="addSp modSp del">
        <pc:chgData name="Niloofar Hosseini" userId="eb3e3110-2622-43cd-88f0-a4c46bd91734" providerId="ADAL" clId="{8736498C-E556-B64A-9586-6FDB6BE7C4B4}" dt="2024-05-28T15:07:12.912" v="8" actId="2696"/>
        <pc:sldMkLst>
          <pc:docMk/>
          <pc:sldMk cId="1897964950" sldId="256"/>
        </pc:sldMkLst>
        <pc:spChg chg="add mod">
          <ac:chgData name="Niloofar Hosseini" userId="eb3e3110-2622-43cd-88f0-a4c46bd91734" providerId="ADAL" clId="{8736498C-E556-B64A-9586-6FDB6BE7C4B4}" dt="2024-05-28T15:07:12.449" v="7" actId="33987"/>
          <ac:spMkLst>
            <pc:docMk/>
            <pc:sldMk cId="1897964950" sldId="256"/>
            <ac:spMk id="2" creationId="{A7559C02-6F3E-6985-29EA-1A54EF0B430D}"/>
          </ac:spMkLst>
        </pc:spChg>
      </pc:sldChg>
      <pc:sldChg chg="addSp delSp modSp mod">
        <pc:chgData name="Niloofar Hosseini" userId="eb3e3110-2622-43cd-88f0-a4c46bd91734" providerId="ADAL" clId="{8736498C-E556-B64A-9586-6FDB6BE7C4B4}" dt="2024-05-28T15:08:57.464" v="113"/>
        <pc:sldMkLst>
          <pc:docMk/>
          <pc:sldMk cId="2273530683" sldId="257"/>
        </pc:sldMkLst>
        <pc:spChg chg="add del mod">
          <ac:chgData name="Niloofar Hosseini" userId="eb3e3110-2622-43cd-88f0-a4c46bd91734" providerId="ADAL" clId="{8736498C-E556-B64A-9586-6FDB6BE7C4B4}" dt="2024-05-28T15:08:57.464" v="113"/>
          <ac:spMkLst>
            <pc:docMk/>
            <pc:sldMk cId="2273530683" sldId="257"/>
            <ac:spMk id="2" creationId="{F257223D-ADF1-C07D-27E7-B6D1CE762A0B}"/>
          </ac:spMkLst>
        </pc:spChg>
        <pc:spChg chg="mod">
          <ac:chgData name="Niloofar Hosseini" userId="eb3e3110-2622-43cd-88f0-a4c46bd91734" providerId="ADAL" clId="{8736498C-E556-B64A-9586-6FDB6BE7C4B4}" dt="2024-05-28T15:08:53.930" v="111" actId="20577"/>
          <ac:spMkLst>
            <pc:docMk/>
            <pc:sldMk cId="227353068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8736498C-E556-B64A-9586-6FDB6BE7C4B4}" dt="2024-05-28T15:09:30.332" v="132" actId="404"/>
        <pc:sldMkLst>
          <pc:docMk/>
          <pc:sldMk cId="2633874990" sldId="258"/>
        </pc:sldMkLst>
        <pc:spChg chg="mod">
          <ac:chgData name="Niloofar Hosseini" userId="eb3e3110-2622-43cd-88f0-a4c46bd91734" providerId="ADAL" clId="{8736498C-E556-B64A-9586-6FDB6BE7C4B4}" dt="2024-05-28T15:09:30.332" v="132" actId="404"/>
          <ac:spMkLst>
            <pc:docMk/>
            <pc:sldMk cId="2633874990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736498C-E556-B64A-9586-6FDB6BE7C4B4}" dt="2024-05-28T15:09:39.373" v="133" actId="2696"/>
        <pc:sldMkLst>
          <pc:docMk/>
          <pc:sldMk cId="695506342" sldId="259"/>
        </pc:sldMkLst>
      </pc:sldChg>
      <pc:sldChg chg="del">
        <pc:chgData name="Niloofar Hosseini" userId="eb3e3110-2622-43cd-88f0-a4c46bd91734" providerId="ADAL" clId="{8736498C-E556-B64A-9586-6FDB6BE7C4B4}" dt="2024-05-28T15:09:39.446" v="134" actId="2696"/>
        <pc:sldMkLst>
          <pc:docMk/>
          <pc:sldMk cId="1006098217" sldId="260"/>
        </pc:sldMkLst>
      </pc:sldChg>
      <pc:sldChg chg="del">
        <pc:chgData name="Niloofar Hosseini" userId="eb3e3110-2622-43cd-88f0-a4c46bd91734" providerId="ADAL" clId="{8736498C-E556-B64A-9586-6FDB6BE7C4B4}" dt="2024-05-28T15:09:39.591" v="135" actId="2696"/>
        <pc:sldMkLst>
          <pc:docMk/>
          <pc:sldMk cId="2868436947" sldId="261"/>
        </pc:sldMkLst>
      </pc:sldChg>
      <pc:sldChg chg="del">
        <pc:chgData name="Niloofar Hosseini" userId="eb3e3110-2622-43cd-88f0-a4c46bd91734" providerId="ADAL" clId="{8736498C-E556-B64A-9586-6FDB6BE7C4B4}" dt="2024-05-28T15:09:39.735" v="136" actId="2696"/>
        <pc:sldMkLst>
          <pc:docMk/>
          <pc:sldMk cId="2426334657" sldId="262"/>
        </pc:sldMkLst>
      </pc:sldChg>
      <pc:sldChg chg="del">
        <pc:chgData name="Niloofar Hosseini" userId="eb3e3110-2622-43cd-88f0-a4c46bd91734" providerId="ADAL" clId="{8736498C-E556-B64A-9586-6FDB6BE7C4B4}" dt="2024-05-28T15:09:39.869" v="137" actId="2696"/>
        <pc:sldMkLst>
          <pc:docMk/>
          <pc:sldMk cId="2446568599" sldId="263"/>
        </pc:sldMkLst>
      </pc:sldChg>
      <pc:sldChg chg="del">
        <pc:chgData name="Niloofar Hosseini" userId="eb3e3110-2622-43cd-88f0-a4c46bd91734" providerId="ADAL" clId="{8736498C-E556-B64A-9586-6FDB6BE7C4B4}" dt="2024-05-28T15:09:41.263" v="138" actId="2696"/>
        <pc:sldMkLst>
          <pc:docMk/>
          <pc:sldMk cId="390472288" sldId="264"/>
        </pc:sldMkLst>
      </pc:sldChg>
      <pc:sldChg chg="setBg">
        <pc:chgData name="Niloofar Hosseini" userId="eb3e3110-2622-43cd-88f0-a4c46bd91734" providerId="ADAL" clId="{8736498C-E556-B64A-9586-6FDB6BE7C4B4}" dt="2024-05-28T15:07:07.070" v="6"/>
        <pc:sldMkLst>
          <pc:docMk/>
          <pc:sldMk cId="908490524" sldId="265"/>
        </pc:sldMkLst>
      </pc:sldChg>
      <pc:sldChg chg="setBg">
        <pc:chgData name="Niloofar Hosseini" userId="eb3e3110-2622-43cd-88f0-a4c46bd91734" providerId="ADAL" clId="{8736498C-E556-B64A-9586-6FDB6BE7C4B4}" dt="2024-05-28T15:07:02.900" v="4"/>
        <pc:sldMkLst>
          <pc:docMk/>
          <pc:sldMk cId="3897084089" sldId="266"/>
        </pc:sldMkLst>
      </pc:sldChg>
      <pc:sldChg chg="modSp add mod">
        <pc:chgData name="Niloofar Hosseini" userId="eb3e3110-2622-43cd-88f0-a4c46bd91734" providerId="ADAL" clId="{8736498C-E556-B64A-9586-6FDB6BE7C4B4}" dt="2024-05-28T15:10:17.247" v="223" actId="20577"/>
        <pc:sldMkLst>
          <pc:docMk/>
          <pc:sldMk cId="3010039619" sldId="267"/>
        </pc:sldMkLst>
        <pc:spChg chg="mod">
          <ac:chgData name="Niloofar Hosseini" userId="eb3e3110-2622-43cd-88f0-a4c46bd91734" providerId="ADAL" clId="{8736498C-E556-B64A-9586-6FDB6BE7C4B4}" dt="2024-05-28T15:10:17.247" v="223" actId="20577"/>
          <ac:spMkLst>
            <pc:docMk/>
            <pc:sldMk cId="3010039619" sldId="26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8736498C-E556-B64A-9586-6FDB6BE7C4B4}" dt="2024-05-28T15:09:45.409" v="139" actId="2890"/>
        <pc:sldMkLst>
          <pc:docMk/>
          <pc:sldMk cId="2745415571" sldId="268"/>
        </pc:sldMkLst>
      </pc:sldChg>
      <pc:sldChg chg="modSp add mod">
        <pc:chgData name="Niloofar Hosseini" userId="eb3e3110-2622-43cd-88f0-a4c46bd91734" providerId="ADAL" clId="{8736498C-E556-B64A-9586-6FDB6BE7C4B4}" dt="2024-05-28T15:10:53.140" v="296" actId="20577"/>
        <pc:sldMkLst>
          <pc:docMk/>
          <pc:sldMk cId="417408784" sldId="269"/>
        </pc:sldMkLst>
        <pc:spChg chg="mod">
          <ac:chgData name="Niloofar Hosseini" userId="eb3e3110-2622-43cd-88f0-a4c46bd91734" providerId="ADAL" clId="{8736498C-E556-B64A-9586-6FDB6BE7C4B4}" dt="2024-05-28T15:10:53.140" v="296" actId="20577"/>
          <ac:spMkLst>
            <pc:docMk/>
            <pc:sldMk cId="417408784" sldId="269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8736498C-E556-B64A-9586-6FDB6BE7C4B4}" dt="2024-05-28T15:10:24.764" v="224" actId="2890"/>
        <pc:sldMkLst>
          <pc:docMk/>
          <pc:sldMk cId="1338711096" sldId="270"/>
        </pc:sldMkLst>
      </pc:sldChg>
      <pc:sldMasterChg chg="setBg modSldLayout">
        <pc:chgData name="Niloofar Hosseini" userId="eb3e3110-2622-43cd-88f0-a4c46bd91734" providerId="ADAL" clId="{8736498C-E556-B64A-9586-6FDB6BE7C4B4}" dt="2024-05-28T15:06:58.521" v="2"/>
        <pc:sldMasterMkLst>
          <pc:docMk/>
          <pc:sldMasterMk cId="1142851702" sldId="2147483648"/>
        </pc:sldMasterMkLst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697801592" sldId="2147483649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4024135459" sldId="2147483650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887308399" sldId="2147483651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3168753290" sldId="2147483652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682340689" sldId="2147483653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574740706" sldId="2147483654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622688306" sldId="2147483655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3040022696" sldId="2147483656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2374638734" sldId="2147483657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192600458" sldId="2147483658"/>
          </pc:sldLayoutMkLst>
        </pc:sldLayoutChg>
        <pc:sldLayoutChg chg="setBg">
          <pc:chgData name="Niloofar Hosseini" userId="eb3e3110-2622-43cd-88f0-a4c46bd91734" providerId="ADAL" clId="{8736498C-E556-B64A-9586-6FDB6BE7C4B4}" dt="2024-05-28T15:06:58.521" v="2"/>
          <pc:sldLayoutMkLst>
            <pc:docMk/>
            <pc:sldMasterMk cId="1142851702" sldId="2147483648"/>
            <pc:sldLayoutMk cId="35429991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24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62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92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55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53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072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32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34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90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08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46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0266D-C08D-4AA4-B8DA-A48E2E6437FA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F35D-83EC-447F-AE25-D8DE56FED0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4757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708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 خداوند ، روح او در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شادان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مسروریم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ما ، روح او در ماست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 را از روح پر کرده ، 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دل او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روح او در ماست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353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 هـلـلـویـاه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387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شبان ماست ، روح او در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راه و راستی ماست ، روح او در ماست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 را نیز حفظ می کند ، 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هرجا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ما را می برد ، روح او در ماست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003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 هـلـلـویـاه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541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شایسته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حمد است ، روح او در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تسبیحات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او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سزاست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روح او در ماست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قوت خداوند ، 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نامش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روح او در ماست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40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 هـلـلـویـاه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او در ماست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871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49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142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2019-12-05T20:08:44Z</dcterms:created>
  <dcterms:modified xsi:type="dcterms:W3CDTF">2025-05-05T13:26:51Z</dcterms:modified>
</cp:coreProperties>
</file>