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28"/>
    <p:restoredTop sz="94687"/>
  </p:normalViewPr>
  <p:slideViewPr>
    <p:cSldViewPr snapToGrid="0" snapToObjects="1">
      <p:cViewPr varScale="1">
        <p:scale>
          <a:sx n="65" d="100"/>
          <a:sy n="65" d="100"/>
        </p:scale>
        <p:origin x="208" y="1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88F14-4179-0047-A535-0B8A0CAC08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20C806-F9EE-C248-91B7-7F481E3C86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4E876-9281-164E-B189-CA7999243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843E-CA7F-784B-9AA6-0A5995AF2906}" type="datetimeFigureOut">
              <a:rPr lang="en-DE" smtClean="0"/>
              <a:t>30.03.22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C8E883-EF6E-5A42-AA86-FA33BAA6C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A5685E-754F-014C-823B-489C38824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AC58-8E92-7443-9FDA-B32BC5A945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49617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BF5CD-203F-7E40-90E3-CCF99E310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B45BD9-A870-1B40-9EDD-7E437CDDA1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07AB7E-F68A-F549-AD53-538E82C38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843E-CA7F-784B-9AA6-0A5995AF2906}" type="datetimeFigureOut">
              <a:rPr lang="en-DE" smtClean="0"/>
              <a:t>30.03.22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2BBD0-4BC2-4541-9EF2-649197FFF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9E7940-23F4-2442-83CD-4C7119D6D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AC58-8E92-7443-9FDA-B32BC5A945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90506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9A17E4-60EB-A844-A5DD-023FF9BFB4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FA0888-9636-2849-BC8A-5830C75EBC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9F2DE-6209-8543-9055-925409AE2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843E-CA7F-784B-9AA6-0A5995AF2906}" type="datetimeFigureOut">
              <a:rPr lang="en-DE" smtClean="0"/>
              <a:t>30.03.22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6E86A-4B14-8F42-A659-74E7048C9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89B87-42B5-2F44-A575-0ABAAD60B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AC58-8E92-7443-9FDA-B32BC5A945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28849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DA88B-F9FD-A449-94E7-80013F4E8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B4033-9A9F-7D4F-846E-282481A04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79796-0373-E543-89B8-8214254C0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843E-CA7F-784B-9AA6-0A5995AF2906}" type="datetimeFigureOut">
              <a:rPr lang="en-DE" smtClean="0"/>
              <a:t>30.03.22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124230-28D7-2647-9DC6-E1B0E450B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388E4-21D3-0542-99F0-6FE2CBC02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AC58-8E92-7443-9FDA-B32BC5A945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04702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DD5BA-2775-A045-B623-889BB868D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1A88EA-83FE-E045-BB4E-8B06A30B72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369A7-E1B7-0E46-BEDB-11C0AEA95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843E-CA7F-784B-9AA6-0A5995AF2906}" type="datetimeFigureOut">
              <a:rPr lang="en-DE" smtClean="0"/>
              <a:t>30.03.22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72B00-72A2-DB45-9C6C-2D6FD1D1D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0601A-7EC3-394B-B081-C5E292BF1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AC58-8E92-7443-9FDA-B32BC5A945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84655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FC37E-E8E1-5143-81E7-45722E2B1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89384-C6E3-5B43-BFC2-B1499C8BC3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3FB253-17E6-A042-9563-3AC51BD79A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D551FA-6398-3B43-85F3-E42F88456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843E-CA7F-784B-9AA6-0A5995AF2906}" type="datetimeFigureOut">
              <a:rPr lang="en-DE" smtClean="0"/>
              <a:t>30.03.22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58B97E-D3E9-814A-81F7-87F9E2607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997996-B3B4-4F4D-A308-2B09A6F6A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AC58-8E92-7443-9FDA-B32BC5A945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77295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E7664-43DB-C142-9DF4-8A242DA6F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E8BC2E-38ED-9847-B675-2C085AD56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2038DE-60E4-B44E-976A-9699AB2C0A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142D2C-E63A-9E44-A091-E9871BA8B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664303-B42F-6144-A683-EA04397045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75E5CA-76E2-9841-85A9-E727172AB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843E-CA7F-784B-9AA6-0A5995AF2906}" type="datetimeFigureOut">
              <a:rPr lang="en-DE" smtClean="0"/>
              <a:t>30.03.22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E3AE23-28B7-9348-90CD-5ECC649EF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E3961B-DF7F-5748-BA48-B2B123A52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AC58-8E92-7443-9FDA-B32BC5A945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32121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79B20-2B26-F248-A911-C5CF252A4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17C046-80D4-F64C-B0F8-1657BDD43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843E-CA7F-784B-9AA6-0A5995AF2906}" type="datetimeFigureOut">
              <a:rPr lang="en-DE" smtClean="0"/>
              <a:t>30.03.22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C68CD3-12BA-594F-BF00-E6C24118E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7C3F78-C94E-864B-8ACF-0E9D4DAF3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AC58-8E92-7443-9FDA-B32BC5A945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6805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1044DD-FC83-D04E-AC59-457014025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843E-CA7F-784B-9AA6-0A5995AF2906}" type="datetimeFigureOut">
              <a:rPr lang="en-DE" smtClean="0"/>
              <a:t>30.03.22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D94F68-C90A-4142-97E8-EAF758139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87A3BD-C386-D142-9043-048A3E82E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AC58-8E92-7443-9FDA-B32BC5A945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80895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FFE82-63C9-1340-BC4B-74254E630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65B28-A952-3840-BC1B-42ED1D571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82C890-53DB-3C4A-AD2B-28AA637246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90150B-490A-8244-94E3-29604579E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843E-CA7F-784B-9AA6-0A5995AF2906}" type="datetimeFigureOut">
              <a:rPr lang="en-DE" smtClean="0"/>
              <a:t>30.03.22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3AC446-C2F0-AE46-B3F3-01698E101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EAD70A-9416-7F40-82AB-0E5740AD3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AC58-8E92-7443-9FDA-B32BC5A945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3706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87D18-BA20-6E4F-AD9D-DDC96F781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CAF227-A940-BC43-AA54-07353DA341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A607EE-5200-5142-B8F3-7A7A1B5F9F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E17B83-EC7D-CF4B-B973-EFD4BF1D2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843E-CA7F-784B-9AA6-0A5995AF2906}" type="datetimeFigureOut">
              <a:rPr lang="en-DE" smtClean="0"/>
              <a:t>30.03.22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B311F2-59EB-964C-8EC0-E1681344A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F6A1BE-3F0F-204F-BE4C-4BCCDD9B9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AC58-8E92-7443-9FDA-B32BC5A945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91933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7F3EA6-3A17-3548-9FFA-3BAFF239E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FA353-E64B-0D49-9AFF-9A427D523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8EA86-329F-7046-8E1C-53964F3632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0843E-CA7F-784B-9AA6-0A5995AF2906}" type="datetimeFigureOut">
              <a:rPr lang="en-DE" smtClean="0"/>
              <a:t>30.03.22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223C43-4754-C849-95D1-17632767F9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9C6FE-8C6B-4E4C-986E-96EE1922EF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7AC58-8E92-7443-9FDA-B32BC5A945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1564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7680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5627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F01E7E1-C2FC-5E43-8E65-A3A6144E3A75}"/>
              </a:ext>
            </a:extLst>
          </p:cNvPr>
          <p:cNvSpPr/>
          <p:nvPr/>
        </p:nvSpPr>
        <p:spPr>
          <a:xfrm>
            <a:off x="0" y="0"/>
            <a:ext cx="12191999" cy="700467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پدر شکرت گویان نزد تو آیم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پدر در روح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پرفیضت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سرایم</a:t>
            </a: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مالک وجود و جسم و جانم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هستی منی تو را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ستایم</a:t>
            </a: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97465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F01E7E1-C2FC-5E43-8E65-A3A6144E3A75}"/>
              </a:ext>
            </a:extLst>
          </p:cNvPr>
          <p:cNvSpPr/>
          <p:nvPr/>
        </p:nvSpPr>
        <p:spPr>
          <a:xfrm>
            <a:off x="0" y="0"/>
            <a:ext cx="12191999" cy="700467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پدر شکرت گویان تو را </a:t>
            </a:r>
            <a:r>
              <a:rPr lang="fa-IR" sz="4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سرایم</a:t>
            </a: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خودم را وقف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خانه‌ی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 دانم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میراث من و نصیب جانم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را حرمت نهم از دل و جانم</a:t>
            </a: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51937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F01E7E1-C2FC-5E43-8E65-A3A6144E3A75}"/>
              </a:ext>
            </a:extLst>
          </p:cNvPr>
          <p:cNvSpPr/>
          <p:nvPr/>
        </p:nvSpPr>
        <p:spPr>
          <a:xfrm>
            <a:off x="0" y="0"/>
            <a:ext cx="12191999" cy="695850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ابا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ای پدر آسمانی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ابا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بهر جانم جاودانی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ابا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تشنه‌ی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حضور تو هستم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ابا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از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پُری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روحت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کن مستم</a:t>
            </a:r>
          </a:p>
          <a:p>
            <a:pPr algn="ctr" rtl="1">
              <a:lnSpc>
                <a:spcPct val="15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54300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F01E7E1-C2FC-5E43-8E65-A3A6144E3A75}"/>
              </a:ext>
            </a:extLst>
          </p:cNvPr>
          <p:cNvSpPr/>
          <p:nvPr/>
        </p:nvSpPr>
        <p:spPr>
          <a:xfrm>
            <a:off x="0" y="0"/>
            <a:ext cx="12191999" cy="700467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پدر شکرت گویان تو را می خوانم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پدر در نور عیسی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نزدت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آیم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میراث منی نصیب جانم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خداوندم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به آغوش تو آیم</a:t>
            </a: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2069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F01E7E1-C2FC-5E43-8E65-A3A6144E3A75}"/>
              </a:ext>
            </a:extLst>
          </p:cNvPr>
          <p:cNvSpPr/>
          <p:nvPr/>
        </p:nvSpPr>
        <p:spPr>
          <a:xfrm>
            <a:off x="0" y="0"/>
            <a:ext cx="12191999" cy="689695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از دور چشم به راه من </a:t>
            </a:r>
            <a:r>
              <a:rPr lang="fa-IR" sz="4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می‌مانی</a:t>
            </a: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منتظر تا من نزد تو آیم</a:t>
            </a:r>
          </a:p>
          <a:p>
            <a:pPr algn="ctr" rtl="1">
              <a:lnSpc>
                <a:spcPct val="150000"/>
              </a:lnSpc>
            </a:pPr>
            <a:endParaRPr lang="fa-IR" sz="7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90998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F01E7E1-C2FC-5E43-8E65-A3A6144E3A75}"/>
              </a:ext>
            </a:extLst>
          </p:cNvPr>
          <p:cNvSpPr/>
          <p:nvPr/>
        </p:nvSpPr>
        <p:spPr>
          <a:xfrm>
            <a:off x="0" y="0"/>
            <a:ext cx="12191999" cy="689695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مرا در 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آغوش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امنت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بگیری</a:t>
            </a:r>
          </a:p>
          <a:p>
            <a:pPr algn="ctr" rtl="1">
              <a:lnSpc>
                <a:spcPct val="20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در آغوش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پرمهرت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سرایم</a:t>
            </a: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7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9D8BE6-E74F-EA47-93D9-2E321E0DD36B}"/>
              </a:ext>
            </a:extLst>
          </p:cNvPr>
          <p:cNvSpPr txBox="1"/>
          <p:nvPr/>
        </p:nvSpPr>
        <p:spPr>
          <a:xfrm>
            <a:off x="2744000" y="5009322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86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F01E7E1-C2FC-5E43-8E65-A3A6144E3A75}"/>
              </a:ext>
            </a:extLst>
          </p:cNvPr>
          <p:cNvSpPr/>
          <p:nvPr/>
        </p:nvSpPr>
        <p:spPr>
          <a:xfrm>
            <a:off x="0" y="0"/>
            <a:ext cx="12191999" cy="689695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ردای عدالت بهر جانم</a:t>
            </a:r>
          </a:p>
          <a:p>
            <a:pPr algn="ctr" rtl="1">
              <a:lnSpc>
                <a:spcPct val="20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دنیا مهرت را اعلام نمایم</a:t>
            </a:r>
          </a:p>
          <a:p>
            <a:pPr algn="ctr" rtl="1">
              <a:lnSpc>
                <a:spcPct val="150000"/>
              </a:lnSpc>
            </a:pPr>
            <a:endParaRPr lang="fa-IR" sz="7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9D8BE6-E74F-EA47-93D9-2E321E0DD36B}"/>
              </a:ext>
            </a:extLst>
          </p:cNvPr>
          <p:cNvSpPr txBox="1"/>
          <p:nvPr/>
        </p:nvSpPr>
        <p:spPr>
          <a:xfrm>
            <a:off x="2744000" y="5009322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13293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F01E7E1-C2FC-5E43-8E65-A3A6144E3A75}"/>
              </a:ext>
            </a:extLst>
          </p:cNvPr>
          <p:cNvSpPr/>
          <p:nvPr/>
        </p:nvSpPr>
        <p:spPr>
          <a:xfrm>
            <a:off x="0" y="0"/>
            <a:ext cx="12191999" cy="695850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ابا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ای پدر آسمانی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ابا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بهر جانم جاودانی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ابا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تشنه‌ی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حضور تو هستم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ابا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از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پُری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روحت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کن مستم</a:t>
            </a:r>
          </a:p>
          <a:p>
            <a:pPr algn="ctr" rtl="1">
              <a:lnSpc>
                <a:spcPct val="15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0833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149</Words>
  <Application>Microsoft Macintosh PowerPoint</Application>
  <PresentationFormat>Widescreen</PresentationFormat>
  <Paragraphs>32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2022-03-30T13:49:59Z</dcterms:created>
  <dcterms:modified xsi:type="dcterms:W3CDTF">2022-03-30T13:57:38Z</dcterms:modified>
</cp:coreProperties>
</file>