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5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46"/>
    <p:restoredTop sz="94123"/>
  </p:normalViewPr>
  <p:slideViewPr>
    <p:cSldViewPr snapToGrid="0" snapToObjects="1">
      <p:cViewPr varScale="1">
        <p:scale>
          <a:sx n="80" d="100"/>
          <a:sy n="80" d="100"/>
        </p:scale>
        <p:origin x="797" y="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8C4F4064-62D4-8940-9503-F981F7BE7D9E}"/>
    <pc:docChg chg="undo custSel addSld delSld modSld modMainMaster">
      <pc:chgData name="Niloofar Hosseini" userId="eb3e3110-2622-43cd-88f0-a4c46bd91734" providerId="ADAL" clId="{8C4F4064-62D4-8940-9503-F981F7BE7D9E}" dt="2024-06-18T09:17:05.063" v="263" actId="403"/>
      <pc:docMkLst>
        <pc:docMk/>
      </pc:docMkLst>
      <pc:sldChg chg="addSp delSp modSp mod setBg">
        <pc:chgData name="Niloofar Hosseini" userId="eb3e3110-2622-43cd-88f0-a4c46bd91734" providerId="ADAL" clId="{8C4F4064-62D4-8940-9503-F981F7BE7D9E}" dt="2024-06-18T09:16:31.141" v="255" actId="404"/>
        <pc:sldMkLst>
          <pc:docMk/>
          <pc:sldMk cId="3097666552" sldId="258"/>
        </pc:sldMkLst>
        <pc:spChg chg="add del mod">
          <ac:chgData name="Niloofar Hosseini" userId="eb3e3110-2622-43cd-88f0-a4c46bd91734" providerId="ADAL" clId="{8C4F4064-62D4-8940-9503-F981F7BE7D9E}" dt="2024-06-18T09:13:14.498" v="125"/>
          <ac:spMkLst>
            <pc:docMk/>
            <pc:sldMk cId="3097666552" sldId="258"/>
            <ac:spMk id="2" creationId="{8D194A7A-9D19-78E0-FF9C-A31FC03D505D}"/>
          </ac:spMkLst>
        </pc:spChg>
        <pc:spChg chg="mod">
          <ac:chgData name="Niloofar Hosseini" userId="eb3e3110-2622-43cd-88f0-a4c46bd91734" providerId="ADAL" clId="{8C4F4064-62D4-8940-9503-F981F7BE7D9E}" dt="2024-06-18T09:16:31.141" v="255" actId="404"/>
          <ac:spMkLst>
            <pc:docMk/>
            <pc:sldMk cId="3097666552" sldId="258"/>
            <ac:spMk id="4" creationId="{8B293C14-3E61-F849-B691-7C104E38658F}"/>
          </ac:spMkLst>
        </pc:spChg>
      </pc:sldChg>
      <pc:sldChg chg="modSp add mod">
        <pc:chgData name="Niloofar Hosseini" userId="eb3e3110-2622-43cd-88f0-a4c46bd91734" providerId="ADAL" clId="{8C4F4064-62D4-8940-9503-F981F7BE7D9E}" dt="2024-06-18T09:17:05.063" v="263" actId="403"/>
        <pc:sldMkLst>
          <pc:docMk/>
          <pc:sldMk cId="2799670523" sldId="259"/>
        </pc:sldMkLst>
        <pc:spChg chg="mod">
          <ac:chgData name="Niloofar Hosseini" userId="eb3e3110-2622-43cd-88f0-a4c46bd91734" providerId="ADAL" clId="{8C4F4064-62D4-8940-9503-F981F7BE7D9E}" dt="2024-06-18T09:17:05.063" v="263" actId="403"/>
          <ac:spMkLst>
            <pc:docMk/>
            <pc:sldMk cId="2799670523" sldId="259"/>
            <ac:spMk id="4" creationId="{8B293C14-3E61-F849-B691-7C104E38658F}"/>
          </ac:spMkLst>
        </pc:spChg>
      </pc:sldChg>
      <pc:sldChg chg="modSp add mod">
        <pc:chgData name="Niloofar Hosseini" userId="eb3e3110-2622-43cd-88f0-a4c46bd91734" providerId="ADAL" clId="{8C4F4064-62D4-8940-9503-F981F7BE7D9E}" dt="2024-06-18T09:16:39.379" v="259" actId="20577"/>
        <pc:sldMkLst>
          <pc:docMk/>
          <pc:sldMk cId="1329920606" sldId="260"/>
        </pc:sldMkLst>
        <pc:spChg chg="mod">
          <ac:chgData name="Niloofar Hosseini" userId="eb3e3110-2622-43cd-88f0-a4c46bd91734" providerId="ADAL" clId="{8C4F4064-62D4-8940-9503-F981F7BE7D9E}" dt="2024-06-18T09:16:39.379" v="259" actId="20577"/>
          <ac:spMkLst>
            <pc:docMk/>
            <pc:sldMk cId="1329920606" sldId="260"/>
            <ac:spMk id="4" creationId="{8B293C14-3E61-F849-B691-7C104E38658F}"/>
          </ac:spMkLst>
        </pc:spChg>
      </pc:sldChg>
      <pc:sldChg chg="del">
        <pc:chgData name="Niloofar Hosseini" userId="eb3e3110-2622-43cd-88f0-a4c46bd91734" providerId="ADAL" clId="{8C4F4064-62D4-8940-9503-F981F7BE7D9E}" dt="2024-06-18T09:14:06.999" v="126" actId="2696"/>
        <pc:sldMkLst>
          <pc:docMk/>
          <pc:sldMk cId="2371710701" sldId="260"/>
        </pc:sldMkLst>
      </pc:sldChg>
      <pc:sldChg chg="del">
        <pc:chgData name="Niloofar Hosseini" userId="eb3e3110-2622-43cd-88f0-a4c46bd91734" providerId="ADAL" clId="{8C4F4064-62D4-8940-9503-F981F7BE7D9E}" dt="2024-06-18T09:14:07.066" v="127" actId="2696"/>
        <pc:sldMkLst>
          <pc:docMk/>
          <pc:sldMk cId="2425845604" sldId="261"/>
        </pc:sldMkLst>
      </pc:sldChg>
      <pc:sldChg chg="del">
        <pc:chgData name="Niloofar Hosseini" userId="eb3e3110-2622-43cd-88f0-a4c46bd91734" providerId="ADAL" clId="{8C4F4064-62D4-8940-9503-F981F7BE7D9E}" dt="2024-06-18T09:14:07.227" v="128" actId="2696"/>
        <pc:sldMkLst>
          <pc:docMk/>
          <pc:sldMk cId="2425797362" sldId="262"/>
        </pc:sldMkLst>
      </pc:sldChg>
      <pc:sldMasterChg chg="setBg modSldLayout">
        <pc:chgData name="Niloofar Hosseini" userId="eb3e3110-2622-43cd-88f0-a4c46bd91734" providerId="ADAL" clId="{8C4F4064-62D4-8940-9503-F981F7BE7D9E}" dt="2024-06-18T09:11:15.771" v="2"/>
        <pc:sldMasterMkLst>
          <pc:docMk/>
          <pc:sldMasterMk cId="288391530" sldId="2147483648"/>
        </pc:sldMasterMkLst>
        <pc:sldLayoutChg chg="setBg">
          <pc:chgData name="Niloofar Hosseini" userId="eb3e3110-2622-43cd-88f0-a4c46bd91734" providerId="ADAL" clId="{8C4F4064-62D4-8940-9503-F981F7BE7D9E}" dt="2024-06-18T09:11:15.771" v="2"/>
          <pc:sldLayoutMkLst>
            <pc:docMk/>
            <pc:sldMasterMk cId="288391530" sldId="2147483648"/>
            <pc:sldLayoutMk cId="1406405144" sldId="2147483649"/>
          </pc:sldLayoutMkLst>
        </pc:sldLayoutChg>
        <pc:sldLayoutChg chg="setBg">
          <pc:chgData name="Niloofar Hosseini" userId="eb3e3110-2622-43cd-88f0-a4c46bd91734" providerId="ADAL" clId="{8C4F4064-62D4-8940-9503-F981F7BE7D9E}" dt="2024-06-18T09:11:15.771" v="2"/>
          <pc:sldLayoutMkLst>
            <pc:docMk/>
            <pc:sldMasterMk cId="288391530" sldId="2147483648"/>
            <pc:sldLayoutMk cId="1583774784" sldId="2147483650"/>
          </pc:sldLayoutMkLst>
        </pc:sldLayoutChg>
        <pc:sldLayoutChg chg="setBg">
          <pc:chgData name="Niloofar Hosseini" userId="eb3e3110-2622-43cd-88f0-a4c46bd91734" providerId="ADAL" clId="{8C4F4064-62D4-8940-9503-F981F7BE7D9E}" dt="2024-06-18T09:11:15.771" v="2"/>
          <pc:sldLayoutMkLst>
            <pc:docMk/>
            <pc:sldMasterMk cId="288391530" sldId="2147483648"/>
            <pc:sldLayoutMk cId="3707519901" sldId="2147483651"/>
          </pc:sldLayoutMkLst>
        </pc:sldLayoutChg>
        <pc:sldLayoutChg chg="setBg">
          <pc:chgData name="Niloofar Hosseini" userId="eb3e3110-2622-43cd-88f0-a4c46bd91734" providerId="ADAL" clId="{8C4F4064-62D4-8940-9503-F981F7BE7D9E}" dt="2024-06-18T09:11:15.771" v="2"/>
          <pc:sldLayoutMkLst>
            <pc:docMk/>
            <pc:sldMasterMk cId="288391530" sldId="2147483648"/>
            <pc:sldLayoutMk cId="2980355738" sldId="2147483652"/>
          </pc:sldLayoutMkLst>
        </pc:sldLayoutChg>
        <pc:sldLayoutChg chg="setBg">
          <pc:chgData name="Niloofar Hosseini" userId="eb3e3110-2622-43cd-88f0-a4c46bd91734" providerId="ADAL" clId="{8C4F4064-62D4-8940-9503-F981F7BE7D9E}" dt="2024-06-18T09:11:15.771" v="2"/>
          <pc:sldLayoutMkLst>
            <pc:docMk/>
            <pc:sldMasterMk cId="288391530" sldId="2147483648"/>
            <pc:sldLayoutMk cId="2093906832" sldId="2147483653"/>
          </pc:sldLayoutMkLst>
        </pc:sldLayoutChg>
        <pc:sldLayoutChg chg="setBg">
          <pc:chgData name="Niloofar Hosseini" userId="eb3e3110-2622-43cd-88f0-a4c46bd91734" providerId="ADAL" clId="{8C4F4064-62D4-8940-9503-F981F7BE7D9E}" dt="2024-06-18T09:11:15.771" v="2"/>
          <pc:sldLayoutMkLst>
            <pc:docMk/>
            <pc:sldMasterMk cId="288391530" sldId="2147483648"/>
            <pc:sldLayoutMk cId="2325945436" sldId="2147483654"/>
          </pc:sldLayoutMkLst>
        </pc:sldLayoutChg>
        <pc:sldLayoutChg chg="setBg">
          <pc:chgData name="Niloofar Hosseini" userId="eb3e3110-2622-43cd-88f0-a4c46bd91734" providerId="ADAL" clId="{8C4F4064-62D4-8940-9503-F981F7BE7D9E}" dt="2024-06-18T09:11:15.771" v="2"/>
          <pc:sldLayoutMkLst>
            <pc:docMk/>
            <pc:sldMasterMk cId="288391530" sldId="2147483648"/>
            <pc:sldLayoutMk cId="1685001500" sldId="2147483655"/>
          </pc:sldLayoutMkLst>
        </pc:sldLayoutChg>
        <pc:sldLayoutChg chg="setBg">
          <pc:chgData name="Niloofar Hosseini" userId="eb3e3110-2622-43cd-88f0-a4c46bd91734" providerId="ADAL" clId="{8C4F4064-62D4-8940-9503-F981F7BE7D9E}" dt="2024-06-18T09:11:15.771" v="2"/>
          <pc:sldLayoutMkLst>
            <pc:docMk/>
            <pc:sldMasterMk cId="288391530" sldId="2147483648"/>
            <pc:sldLayoutMk cId="667872404" sldId="2147483656"/>
          </pc:sldLayoutMkLst>
        </pc:sldLayoutChg>
        <pc:sldLayoutChg chg="setBg">
          <pc:chgData name="Niloofar Hosseini" userId="eb3e3110-2622-43cd-88f0-a4c46bd91734" providerId="ADAL" clId="{8C4F4064-62D4-8940-9503-F981F7BE7D9E}" dt="2024-06-18T09:11:15.771" v="2"/>
          <pc:sldLayoutMkLst>
            <pc:docMk/>
            <pc:sldMasterMk cId="288391530" sldId="2147483648"/>
            <pc:sldLayoutMk cId="3757752091" sldId="2147483657"/>
          </pc:sldLayoutMkLst>
        </pc:sldLayoutChg>
        <pc:sldLayoutChg chg="setBg">
          <pc:chgData name="Niloofar Hosseini" userId="eb3e3110-2622-43cd-88f0-a4c46bd91734" providerId="ADAL" clId="{8C4F4064-62D4-8940-9503-F981F7BE7D9E}" dt="2024-06-18T09:11:15.771" v="2"/>
          <pc:sldLayoutMkLst>
            <pc:docMk/>
            <pc:sldMasterMk cId="288391530" sldId="2147483648"/>
            <pc:sldLayoutMk cId="4017797581" sldId="2147483658"/>
          </pc:sldLayoutMkLst>
        </pc:sldLayoutChg>
        <pc:sldLayoutChg chg="setBg">
          <pc:chgData name="Niloofar Hosseini" userId="eb3e3110-2622-43cd-88f0-a4c46bd91734" providerId="ADAL" clId="{8C4F4064-62D4-8940-9503-F981F7BE7D9E}" dt="2024-06-18T09:11:15.771" v="2"/>
          <pc:sldLayoutMkLst>
            <pc:docMk/>
            <pc:sldMasterMk cId="288391530" sldId="2147483648"/>
            <pc:sldLayoutMk cId="1874881693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BA0FA-9ABF-0F42-A9FC-B63953F8D9F2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12A675-711C-2E48-B28B-C25CEB597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509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D97D-A807-6149-A1DD-521C033BDB99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1450-14E8-3C4D-93B5-736AFA413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511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D97D-A807-6149-A1DD-521C033BDB99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1450-14E8-3C4D-93B5-736AFA413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529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D97D-A807-6149-A1DD-521C033BDB99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1450-14E8-3C4D-93B5-736AFA413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768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D97D-A807-6149-A1DD-521C033BDB99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1450-14E8-3C4D-93B5-736AFA413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699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D97D-A807-6149-A1DD-521C033BDB99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1450-14E8-3C4D-93B5-736AFA413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015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D97D-A807-6149-A1DD-521C033BDB99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1450-14E8-3C4D-93B5-736AFA413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816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D97D-A807-6149-A1DD-521C033BDB99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1450-14E8-3C4D-93B5-736AFA413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465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D97D-A807-6149-A1DD-521C033BDB99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1450-14E8-3C4D-93B5-736AFA413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550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D97D-A807-6149-A1DD-521C033BDB99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1450-14E8-3C4D-93B5-736AFA413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98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D97D-A807-6149-A1DD-521C033BDB99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1450-14E8-3C4D-93B5-736AFA413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80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D97D-A807-6149-A1DD-521C033BDB99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1450-14E8-3C4D-93B5-736AFA413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300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9D97D-A807-6149-A1DD-521C033BDB99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E1450-14E8-3C4D-93B5-736AFA413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7024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0D2623E-0889-9D44-8EDD-C4D5074546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875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B293C14-3E61-F849-B691-7C104E38658F}"/>
              </a:ext>
            </a:extLst>
          </p:cNvPr>
          <p:cNvSpPr/>
          <p:nvPr/>
        </p:nvSpPr>
        <p:spPr>
          <a:xfrm>
            <a:off x="0" y="10160"/>
            <a:ext cx="12192000" cy="7500130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پیروزی هست آزادی هست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پیروزی در نام تو عیسی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پرجلال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 است پرقدرت است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پرجلال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 تنها نام تو عیسی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97666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B293C14-3E61-F849-B691-7C104E38658F}"/>
              </a:ext>
            </a:extLst>
          </p:cNvPr>
          <p:cNvSpPr/>
          <p:nvPr/>
        </p:nvSpPr>
        <p:spPr>
          <a:xfrm>
            <a:off x="0" y="10160"/>
            <a:ext cx="12192000" cy="7143622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200000"/>
              </a:lnSpc>
              <a:spcAft>
                <a:spcPts val="800"/>
              </a:spcAft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چون ترسان شوم جانم خم شود</a:t>
            </a:r>
          </a:p>
          <a:p>
            <a:pPr algn="ctr" rtl="1">
              <a:lnSpc>
                <a:spcPct val="200000"/>
              </a:lnSpc>
              <a:spcAft>
                <a:spcPts val="800"/>
              </a:spcAft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باز در تو ظفر خواهم یافت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99670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B293C14-3E61-F849-B691-7C104E38658F}"/>
              </a:ext>
            </a:extLst>
          </p:cNvPr>
          <p:cNvSpPr/>
          <p:nvPr/>
        </p:nvSpPr>
        <p:spPr>
          <a:xfrm>
            <a:off x="0" y="10160"/>
            <a:ext cx="12192000" cy="6897979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200000"/>
              </a:lnSpc>
              <a:spcAft>
                <a:spcPts val="800"/>
              </a:spcAft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آنگه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سرایم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 بازهم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سرایم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 </a:t>
            </a:r>
          </a:p>
          <a:p>
            <a:pPr algn="ctr" rtl="1">
              <a:lnSpc>
                <a:spcPct val="200000"/>
              </a:lnSpc>
              <a:spcAft>
                <a:spcPts val="800"/>
              </a:spcAft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پیروزی هست در نام تو عیسی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Calibri" panose="020F0502020204030204" pitchFamily="34" charset="0"/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Calibri" panose="020F0502020204030204" pitchFamily="34" charset="0"/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Calibri" panose="020F0502020204030204" pitchFamily="34" charset="0"/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29920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0D2623E-0889-9D44-8EDD-C4D5074546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00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</TotalTime>
  <Words>44</Words>
  <Application>Microsoft Office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Rose, Daniel (Student)</dc:creator>
  <cp:lastModifiedBy>Yalda Mirshekar</cp:lastModifiedBy>
  <cp:revision>6</cp:revision>
  <dcterms:created xsi:type="dcterms:W3CDTF">2019-09-18T16:30:13Z</dcterms:created>
  <dcterms:modified xsi:type="dcterms:W3CDTF">2025-05-05T13:20:32Z</dcterms:modified>
</cp:coreProperties>
</file>