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62" r:id="rId4"/>
    <p:sldId id="263" r:id="rId5"/>
    <p:sldId id="264" r:id="rId6"/>
    <p:sldId id="265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3341FDF4-2D78-A84D-9264-EF6CFB5B6DD7}"/>
    <pc:docChg chg="undo custSel addSld delSld modSld sldOrd modMainMaster">
      <pc:chgData name="Niloofar Hosseini" userId="eb3e3110-2622-43cd-88f0-a4c46bd91734" providerId="ADAL" clId="{3341FDF4-2D78-A84D-9264-EF6CFB5B6DD7}" dt="2024-05-28T14:58:22.199" v="412" actId="20578"/>
      <pc:docMkLst>
        <pc:docMk/>
      </pc:docMkLst>
      <pc:sldChg chg="addSp delSp modSp add del mod setBg">
        <pc:chgData name="Niloofar Hosseini" userId="eb3e3110-2622-43cd-88f0-a4c46bd91734" providerId="ADAL" clId="{3341FDF4-2D78-A84D-9264-EF6CFB5B6DD7}" dt="2024-05-28T14:55:24.468" v="59" actId="403"/>
        <pc:sldMkLst>
          <pc:docMk/>
          <pc:sldMk cId="3173160349" sldId="256"/>
        </pc:sldMkLst>
        <pc:spChg chg="add del mod">
          <ac:chgData name="Niloofar Hosseini" userId="eb3e3110-2622-43cd-88f0-a4c46bd91734" providerId="ADAL" clId="{3341FDF4-2D78-A84D-9264-EF6CFB5B6DD7}" dt="2024-05-28T14:53:23.888" v="10" actId="21"/>
          <ac:spMkLst>
            <pc:docMk/>
            <pc:sldMk cId="3173160349" sldId="256"/>
            <ac:spMk id="2" creationId="{0DF6CDAA-5F1C-975F-1079-0F47C6BDEAFF}"/>
          </ac:spMkLst>
        </pc:spChg>
        <pc:spChg chg="add del mod">
          <ac:chgData name="Niloofar Hosseini" userId="eb3e3110-2622-43cd-88f0-a4c46bd91734" providerId="ADAL" clId="{3341FDF4-2D78-A84D-9264-EF6CFB5B6DD7}" dt="2024-05-28T14:54:05.170" v="25"/>
          <ac:spMkLst>
            <pc:docMk/>
            <pc:sldMk cId="3173160349" sldId="256"/>
            <ac:spMk id="3" creationId="{978A4BBE-F11B-1414-43B4-98E17E5DF488}"/>
          </ac:spMkLst>
        </pc:spChg>
        <pc:spChg chg="mod">
          <ac:chgData name="Niloofar Hosseini" userId="eb3e3110-2622-43cd-88f0-a4c46bd91734" providerId="ADAL" clId="{3341FDF4-2D78-A84D-9264-EF6CFB5B6DD7}" dt="2024-05-28T14:55:24.468" v="59" actId="403"/>
          <ac:spMkLst>
            <pc:docMk/>
            <pc:sldMk cId="3173160349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3341FDF4-2D78-A84D-9264-EF6CFB5B6DD7}" dt="2024-05-28T14:55:30.304" v="61" actId="2696"/>
        <pc:sldMkLst>
          <pc:docMk/>
          <pc:sldMk cId="3348353023" sldId="257"/>
        </pc:sldMkLst>
      </pc:sldChg>
      <pc:sldChg chg="del">
        <pc:chgData name="Niloofar Hosseini" userId="eb3e3110-2622-43cd-88f0-a4c46bd91734" providerId="ADAL" clId="{3341FDF4-2D78-A84D-9264-EF6CFB5B6DD7}" dt="2024-05-28T14:55:30.116" v="60" actId="2696"/>
        <pc:sldMkLst>
          <pc:docMk/>
          <pc:sldMk cId="263366819" sldId="258"/>
        </pc:sldMkLst>
      </pc:sldChg>
      <pc:sldChg chg="del">
        <pc:chgData name="Niloofar Hosseini" userId="eb3e3110-2622-43cd-88f0-a4c46bd91734" providerId="ADAL" clId="{3341FDF4-2D78-A84D-9264-EF6CFB5B6DD7}" dt="2024-05-28T14:55:30.713" v="62" actId="2696"/>
        <pc:sldMkLst>
          <pc:docMk/>
          <pc:sldMk cId="2339136606" sldId="259"/>
        </pc:sldMkLst>
      </pc:sldChg>
      <pc:sldChg chg="setBg">
        <pc:chgData name="Niloofar Hosseini" userId="eb3e3110-2622-43cd-88f0-a4c46bd91734" providerId="ADAL" clId="{3341FDF4-2D78-A84D-9264-EF6CFB5B6DD7}" dt="2024-05-28T14:53:11.206" v="6"/>
        <pc:sldMkLst>
          <pc:docMk/>
          <pc:sldMk cId="2951818808" sldId="260"/>
        </pc:sldMkLst>
      </pc:sldChg>
      <pc:sldChg chg="setBg">
        <pc:chgData name="Niloofar Hosseini" userId="eb3e3110-2622-43cd-88f0-a4c46bd91734" providerId="ADAL" clId="{3341FDF4-2D78-A84D-9264-EF6CFB5B6DD7}" dt="2024-05-28T14:53:07.172" v="4"/>
        <pc:sldMkLst>
          <pc:docMk/>
          <pc:sldMk cId="1163505717" sldId="261"/>
        </pc:sldMkLst>
      </pc:sldChg>
      <pc:sldChg chg="modSp add mod">
        <pc:chgData name="Niloofar Hosseini" userId="eb3e3110-2622-43cd-88f0-a4c46bd91734" providerId="ADAL" clId="{3341FDF4-2D78-A84D-9264-EF6CFB5B6DD7}" dt="2024-05-28T14:56:23.838" v="146" actId="255"/>
        <pc:sldMkLst>
          <pc:docMk/>
          <pc:sldMk cId="313251633" sldId="262"/>
        </pc:sldMkLst>
        <pc:spChg chg="mod">
          <ac:chgData name="Niloofar Hosseini" userId="eb3e3110-2622-43cd-88f0-a4c46bd91734" providerId="ADAL" clId="{3341FDF4-2D78-A84D-9264-EF6CFB5B6DD7}" dt="2024-05-28T14:56:23.838" v="146" actId="255"/>
          <ac:spMkLst>
            <pc:docMk/>
            <pc:sldMk cId="313251633" sldId="262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3341FDF4-2D78-A84D-9264-EF6CFB5B6DD7}" dt="2024-05-28T14:57:30.180" v="295" actId="404"/>
        <pc:sldMkLst>
          <pc:docMk/>
          <pc:sldMk cId="1050326473" sldId="263"/>
        </pc:sldMkLst>
        <pc:spChg chg="mod">
          <ac:chgData name="Niloofar Hosseini" userId="eb3e3110-2622-43cd-88f0-a4c46bd91734" providerId="ADAL" clId="{3341FDF4-2D78-A84D-9264-EF6CFB5B6DD7}" dt="2024-05-28T14:57:30.180" v="295" actId="404"/>
          <ac:spMkLst>
            <pc:docMk/>
            <pc:sldMk cId="1050326473" sldId="263"/>
            <ac:spMk id="4" creationId="{00000000-0000-0000-0000-000000000000}"/>
          </ac:spMkLst>
        </pc:spChg>
      </pc:sldChg>
      <pc:sldChg chg="modSp add mod ord">
        <pc:chgData name="Niloofar Hosseini" userId="eb3e3110-2622-43cd-88f0-a4c46bd91734" providerId="ADAL" clId="{3341FDF4-2D78-A84D-9264-EF6CFB5B6DD7}" dt="2024-05-28T14:58:07.302" v="410" actId="20577"/>
        <pc:sldMkLst>
          <pc:docMk/>
          <pc:sldMk cId="40072672" sldId="264"/>
        </pc:sldMkLst>
        <pc:spChg chg="mod">
          <ac:chgData name="Niloofar Hosseini" userId="eb3e3110-2622-43cd-88f0-a4c46bd91734" providerId="ADAL" clId="{3341FDF4-2D78-A84D-9264-EF6CFB5B6DD7}" dt="2024-05-28T14:58:07.302" v="410" actId="20577"/>
          <ac:spMkLst>
            <pc:docMk/>
            <pc:sldMk cId="40072672" sldId="264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3341FDF4-2D78-A84D-9264-EF6CFB5B6DD7}" dt="2024-05-28T14:58:22.199" v="412" actId="20578"/>
        <pc:sldMkLst>
          <pc:docMk/>
          <pc:sldMk cId="1204282333" sldId="265"/>
        </pc:sldMkLst>
      </pc:sldChg>
      <pc:sldMasterChg chg="setBg modSldLayout">
        <pc:chgData name="Niloofar Hosseini" userId="eb3e3110-2622-43cd-88f0-a4c46bd91734" providerId="ADAL" clId="{3341FDF4-2D78-A84D-9264-EF6CFB5B6DD7}" dt="2024-05-28T14:52:59.863" v="2"/>
        <pc:sldMasterMkLst>
          <pc:docMk/>
          <pc:sldMasterMk cId="1516348957" sldId="2147483648"/>
        </pc:sldMasterMkLst>
        <pc:sldLayoutChg chg="setBg">
          <pc:chgData name="Niloofar Hosseini" userId="eb3e3110-2622-43cd-88f0-a4c46bd91734" providerId="ADAL" clId="{3341FDF4-2D78-A84D-9264-EF6CFB5B6DD7}" dt="2024-05-28T14:52:59.863" v="2"/>
          <pc:sldLayoutMkLst>
            <pc:docMk/>
            <pc:sldMasterMk cId="1516348957" sldId="2147483648"/>
            <pc:sldLayoutMk cId="4286717040" sldId="2147483649"/>
          </pc:sldLayoutMkLst>
        </pc:sldLayoutChg>
        <pc:sldLayoutChg chg="setBg">
          <pc:chgData name="Niloofar Hosseini" userId="eb3e3110-2622-43cd-88f0-a4c46bd91734" providerId="ADAL" clId="{3341FDF4-2D78-A84D-9264-EF6CFB5B6DD7}" dt="2024-05-28T14:52:59.863" v="2"/>
          <pc:sldLayoutMkLst>
            <pc:docMk/>
            <pc:sldMasterMk cId="1516348957" sldId="2147483648"/>
            <pc:sldLayoutMk cId="3554071412" sldId="2147483650"/>
          </pc:sldLayoutMkLst>
        </pc:sldLayoutChg>
        <pc:sldLayoutChg chg="setBg">
          <pc:chgData name="Niloofar Hosseini" userId="eb3e3110-2622-43cd-88f0-a4c46bd91734" providerId="ADAL" clId="{3341FDF4-2D78-A84D-9264-EF6CFB5B6DD7}" dt="2024-05-28T14:52:59.863" v="2"/>
          <pc:sldLayoutMkLst>
            <pc:docMk/>
            <pc:sldMasterMk cId="1516348957" sldId="2147483648"/>
            <pc:sldLayoutMk cId="2633413790" sldId="2147483651"/>
          </pc:sldLayoutMkLst>
        </pc:sldLayoutChg>
        <pc:sldLayoutChg chg="setBg">
          <pc:chgData name="Niloofar Hosseini" userId="eb3e3110-2622-43cd-88f0-a4c46bd91734" providerId="ADAL" clId="{3341FDF4-2D78-A84D-9264-EF6CFB5B6DD7}" dt="2024-05-28T14:52:59.863" v="2"/>
          <pc:sldLayoutMkLst>
            <pc:docMk/>
            <pc:sldMasterMk cId="1516348957" sldId="2147483648"/>
            <pc:sldLayoutMk cId="912293645" sldId="2147483652"/>
          </pc:sldLayoutMkLst>
        </pc:sldLayoutChg>
        <pc:sldLayoutChg chg="setBg">
          <pc:chgData name="Niloofar Hosseini" userId="eb3e3110-2622-43cd-88f0-a4c46bd91734" providerId="ADAL" clId="{3341FDF4-2D78-A84D-9264-EF6CFB5B6DD7}" dt="2024-05-28T14:52:59.863" v="2"/>
          <pc:sldLayoutMkLst>
            <pc:docMk/>
            <pc:sldMasterMk cId="1516348957" sldId="2147483648"/>
            <pc:sldLayoutMk cId="1325806649" sldId="2147483653"/>
          </pc:sldLayoutMkLst>
        </pc:sldLayoutChg>
        <pc:sldLayoutChg chg="setBg">
          <pc:chgData name="Niloofar Hosseini" userId="eb3e3110-2622-43cd-88f0-a4c46bd91734" providerId="ADAL" clId="{3341FDF4-2D78-A84D-9264-EF6CFB5B6DD7}" dt="2024-05-28T14:52:59.863" v="2"/>
          <pc:sldLayoutMkLst>
            <pc:docMk/>
            <pc:sldMasterMk cId="1516348957" sldId="2147483648"/>
            <pc:sldLayoutMk cId="1564557279" sldId="2147483654"/>
          </pc:sldLayoutMkLst>
        </pc:sldLayoutChg>
        <pc:sldLayoutChg chg="setBg">
          <pc:chgData name="Niloofar Hosseini" userId="eb3e3110-2622-43cd-88f0-a4c46bd91734" providerId="ADAL" clId="{3341FDF4-2D78-A84D-9264-EF6CFB5B6DD7}" dt="2024-05-28T14:52:59.863" v="2"/>
          <pc:sldLayoutMkLst>
            <pc:docMk/>
            <pc:sldMasterMk cId="1516348957" sldId="2147483648"/>
            <pc:sldLayoutMk cId="600762324" sldId="2147483655"/>
          </pc:sldLayoutMkLst>
        </pc:sldLayoutChg>
        <pc:sldLayoutChg chg="setBg">
          <pc:chgData name="Niloofar Hosseini" userId="eb3e3110-2622-43cd-88f0-a4c46bd91734" providerId="ADAL" clId="{3341FDF4-2D78-A84D-9264-EF6CFB5B6DD7}" dt="2024-05-28T14:52:59.863" v="2"/>
          <pc:sldLayoutMkLst>
            <pc:docMk/>
            <pc:sldMasterMk cId="1516348957" sldId="2147483648"/>
            <pc:sldLayoutMk cId="2390575426" sldId="2147483656"/>
          </pc:sldLayoutMkLst>
        </pc:sldLayoutChg>
        <pc:sldLayoutChg chg="setBg">
          <pc:chgData name="Niloofar Hosseini" userId="eb3e3110-2622-43cd-88f0-a4c46bd91734" providerId="ADAL" clId="{3341FDF4-2D78-A84D-9264-EF6CFB5B6DD7}" dt="2024-05-28T14:52:59.863" v="2"/>
          <pc:sldLayoutMkLst>
            <pc:docMk/>
            <pc:sldMasterMk cId="1516348957" sldId="2147483648"/>
            <pc:sldLayoutMk cId="3712405422" sldId="2147483657"/>
          </pc:sldLayoutMkLst>
        </pc:sldLayoutChg>
        <pc:sldLayoutChg chg="setBg">
          <pc:chgData name="Niloofar Hosseini" userId="eb3e3110-2622-43cd-88f0-a4c46bd91734" providerId="ADAL" clId="{3341FDF4-2D78-A84D-9264-EF6CFB5B6DD7}" dt="2024-05-28T14:52:59.863" v="2"/>
          <pc:sldLayoutMkLst>
            <pc:docMk/>
            <pc:sldMasterMk cId="1516348957" sldId="2147483648"/>
            <pc:sldLayoutMk cId="3800964712" sldId="2147483658"/>
          </pc:sldLayoutMkLst>
        </pc:sldLayoutChg>
        <pc:sldLayoutChg chg="setBg">
          <pc:chgData name="Niloofar Hosseini" userId="eb3e3110-2622-43cd-88f0-a4c46bd91734" providerId="ADAL" clId="{3341FDF4-2D78-A84D-9264-EF6CFB5B6DD7}" dt="2024-05-28T14:52:59.863" v="2"/>
          <pc:sldLayoutMkLst>
            <pc:docMk/>
            <pc:sldMasterMk cId="1516348957" sldId="2147483648"/>
            <pc:sldLayoutMk cId="144670699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99E5-F4B1-437D-A1AD-DD0DD23E1D10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C410-AFF1-4DD9-989B-232A3F4E05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3895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99E5-F4B1-437D-A1AD-DD0DD23E1D10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C410-AFF1-4DD9-989B-232A3F4E05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0683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99E5-F4B1-437D-A1AD-DD0DD23E1D10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C410-AFF1-4DD9-989B-232A3F4E05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731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99E5-F4B1-437D-A1AD-DD0DD23E1D10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C410-AFF1-4DD9-989B-232A3F4E05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9002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99E5-F4B1-437D-A1AD-DD0DD23E1D10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C410-AFF1-4DD9-989B-232A3F4E05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0217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99E5-F4B1-437D-A1AD-DD0DD23E1D10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C410-AFF1-4DD9-989B-232A3F4E05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223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99E5-F4B1-437D-A1AD-DD0DD23E1D10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C410-AFF1-4DD9-989B-232A3F4E05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846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99E5-F4B1-437D-A1AD-DD0DD23E1D10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C410-AFF1-4DD9-989B-232A3F4E05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5982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99E5-F4B1-437D-A1AD-DD0DD23E1D10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C410-AFF1-4DD9-989B-232A3F4E05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8516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99E5-F4B1-437D-A1AD-DD0DD23E1D10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C410-AFF1-4DD9-989B-232A3F4E05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361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99E5-F4B1-437D-A1AD-DD0DD23E1D10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C410-AFF1-4DD9-989B-232A3F4E05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450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B99E5-F4B1-437D-A1AD-DD0DD23E1D10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EC410-AFF1-4DD9-989B-232A3F4E05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50029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3505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پسر خدا تو شایسته ای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حمدت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سرایم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بر زمین و آسمان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73160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97691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عیسی عجیب و بی همتا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ظاهر نمود فیض خود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ستایمت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تنها تو را ای عیسی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3251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06924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خداوندم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با قوت تو را پرستم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خداوندم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با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روحت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تو را پرستم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خداوند تا ابد با قلبم تو را پرستم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خداوندم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با جانم تو را پرستم</a:t>
            </a: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50326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حضور تو زانو زنم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قلب و روحم را تقدیم می نمایم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حضور تو زانو زنم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و سرودی نو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بهرت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می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سرایم</a:t>
            </a: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072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06924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خداوندم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با قوت تو را پرستم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خداوندم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با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روحت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تو را پرستم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خداوند تا ابد با قلبم تو را پرستم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خداوندم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با جانم تو را پرستم</a:t>
            </a: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04282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1818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118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3</cp:revision>
  <dcterms:created xsi:type="dcterms:W3CDTF">2019-12-05T17:25:05Z</dcterms:created>
  <dcterms:modified xsi:type="dcterms:W3CDTF">2025-05-05T13:19:52Z</dcterms:modified>
</cp:coreProperties>
</file>