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28"/>
    <p:restoredTop sz="94687"/>
  </p:normalViewPr>
  <p:slideViewPr>
    <p:cSldViewPr snapToGrid="0" snapToObjects="1">
      <p:cViewPr varScale="1">
        <p:scale>
          <a:sx n="81" d="100"/>
          <a:sy n="81" d="100"/>
        </p:scale>
        <p:origin x="49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843E-CA7F-784B-9AA6-0A5995AF2906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7AC58-8E92-7443-9FDA-B32BC5A945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68180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843E-CA7F-784B-9AA6-0A5995AF2906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7AC58-8E92-7443-9FDA-B32BC5A945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35053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843E-CA7F-784B-9AA6-0A5995AF2906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7AC58-8E92-7443-9FDA-B32BC5A945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21875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843E-CA7F-784B-9AA6-0A5995AF2906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7AC58-8E92-7443-9FDA-B32BC5A945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24015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843E-CA7F-784B-9AA6-0A5995AF2906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7AC58-8E92-7443-9FDA-B32BC5A945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51757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843E-CA7F-784B-9AA6-0A5995AF2906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7AC58-8E92-7443-9FDA-B32BC5A945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1942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843E-CA7F-784B-9AA6-0A5995AF2906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7AC58-8E92-7443-9FDA-B32BC5A945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82677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843E-CA7F-784B-9AA6-0A5995AF2906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7AC58-8E92-7443-9FDA-B32BC5A945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26723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843E-CA7F-784B-9AA6-0A5995AF2906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7AC58-8E92-7443-9FDA-B32BC5A945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20274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843E-CA7F-784B-9AA6-0A5995AF2906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7AC58-8E92-7443-9FDA-B32BC5A945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58284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843E-CA7F-784B-9AA6-0A5995AF2906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7AC58-8E92-7443-9FDA-B32BC5A945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36989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0843E-CA7F-784B-9AA6-0A5995AF2906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7AC58-8E92-7443-9FDA-B32BC5A945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732515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7680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5627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F01E7E1-C2FC-5E43-8E65-A3A6144E3A75}"/>
              </a:ext>
            </a:extLst>
          </p:cNvPr>
          <p:cNvSpPr/>
          <p:nvPr/>
        </p:nvSpPr>
        <p:spPr>
          <a:xfrm>
            <a:off x="0" y="0"/>
            <a:ext cx="12191999" cy="700467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پدر شکرت گویان نزد تو آیم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پدر در روح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پرفیضت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سرایم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مالک وجود و جسم و جانم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هستی منی تو را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ستایم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97465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F01E7E1-C2FC-5E43-8E65-A3A6144E3A75}"/>
              </a:ext>
            </a:extLst>
          </p:cNvPr>
          <p:cNvSpPr/>
          <p:nvPr/>
        </p:nvSpPr>
        <p:spPr>
          <a:xfrm>
            <a:off x="0" y="0"/>
            <a:ext cx="12191999" cy="700467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پدر شکرت گویان تو را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سرایم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خودم را وقف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خانه‌ی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تو دانم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میراث من و نصیب جانم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را حرمت نهم از دل و جانم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51937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F01E7E1-C2FC-5E43-8E65-A3A6144E3A75}"/>
              </a:ext>
            </a:extLst>
          </p:cNvPr>
          <p:cNvSpPr/>
          <p:nvPr/>
        </p:nvSpPr>
        <p:spPr>
          <a:xfrm>
            <a:off x="0" y="0"/>
            <a:ext cx="12191999" cy="695850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ابا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ای پدر آسمانی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ابا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تو بهر جانم جاودانی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ابا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تشنه‌ی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حضور تو هستم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ابا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از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پُری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روحت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کن مستم</a:t>
            </a:r>
          </a:p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54300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F01E7E1-C2FC-5E43-8E65-A3A6144E3A75}"/>
              </a:ext>
            </a:extLst>
          </p:cNvPr>
          <p:cNvSpPr/>
          <p:nvPr/>
        </p:nvSpPr>
        <p:spPr>
          <a:xfrm>
            <a:off x="0" y="0"/>
            <a:ext cx="12191999" cy="700467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پدر شکرت گویان تو را می خوانم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پدر در نور عیسی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نزدت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آیم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میراث منی نصیب جانم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به آغوش تو آیم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2069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F01E7E1-C2FC-5E43-8E65-A3A6144E3A75}"/>
              </a:ext>
            </a:extLst>
          </p:cNvPr>
          <p:cNvSpPr/>
          <p:nvPr/>
        </p:nvSpPr>
        <p:spPr>
          <a:xfrm>
            <a:off x="0" y="0"/>
            <a:ext cx="12191999" cy="689695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از دور چشم به راه من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می‌مانی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منتظر تا من نزد تو آیم</a:t>
            </a:r>
          </a:p>
          <a:p>
            <a:pPr algn="ctr" rtl="1">
              <a:lnSpc>
                <a:spcPct val="150000"/>
              </a:lnSpc>
            </a:pPr>
            <a:endParaRPr lang="fa-IR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90998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F01E7E1-C2FC-5E43-8E65-A3A6144E3A75}"/>
              </a:ext>
            </a:extLst>
          </p:cNvPr>
          <p:cNvSpPr/>
          <p:nvPr/>
        </p:nvSpPr>
        <p:spPr>
          <a:xfrm>
            <a:off x="0" y="0"/>
            <a:ext cx="12191999" cy="689695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مرا در آغوش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امنت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بگیری</a:t>
            </a:r>
          </a:p>
          <a:p>
            <a:pPr algn="ctr" rtl="1">
              <a:lnSpc>
                <a:spcPct val="20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در آغوش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پرمهرت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سرایم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9D8BE6-E74F-EA47-93D9-2E321E0DD36B}"/>
              </a:ext>
            </a:extLst>
          </p:cNvPr>
          <p:cNvSpPr txBox="1"/>
          <p:nvPr/>
        </p:nvSpPr>
        <p:spPr>
          <a:xfrm>
            <a:off x="2744000" y="5009322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986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F01E7E1-C2FC-5E43-8E65-A3A6144E3A75}"/>
              </a:ext>
            </a:extLst>
          </p:cNvPr>
          <p:cNvSpPr/>
          <p:nvPr/>
        </p:nvSpPr>
        <p:spPr>
          <a:xfrm>
            <a:off x="0" y="0"/>
            <a:ext cx="12191999" cy="689695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ردای عدالت بهر جانم</a:t>
            </a:r>
          </a:p>
          <a:p>
            <a:pPr algn="ctr" rtl="1">
              <a:lnSpc>
                <a:spcPct val="20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 دنیا مهرت را اعلام نمایم</a:t>
            </a:r>
          </a:p>
          <a:p>
            <a:pPr algn="ctr" rtl="1">
              <a:lnSpc>
                <a:spcPct val="150000"/>
              </a:lnSpc>
            </a:pPr>
            <a:endParaRPr lang="fa-IR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9D8BE6-E74F-EA47-93D9-2E321E0DD36B}"/>
              </a:ext>
            </a:extLst>
          </p:cNvPr>
          <p:cNvSpPr txBox="1"/>
          <p:nvPr/>
        </p:nvSpPr>
        <p:spPr>
          <a:xfrm>
            <a:off x="2744000" y="5009322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13293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F01E7E1-C2FC-5E43-8E65-A3A6144E3A75}"/>
              </a:ext>
            </a:extLst>
          </p:cNvPr>
          <p:cNvSpPr/>
          <p:nvPr/>
        </p:nvSpPr>
        <p:spPr>
          <a:xfrm>
            <a:off x="0" y="0"/>
            <a:ext cx="12191999" cy="695850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ابا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ای پدر آسمانی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ابا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تو بهر جانم جاودانی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ابا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تشنه‌ی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حضور تو هستم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ابا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از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پُری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روحت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کن مستم</a:t>
            </a:r>
          </a:p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0833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149</Words>
  <Application>Microsoft Office PowerPoint</Application>
  <PresentationFormat>Widescreen</PresentationFormat>
  <Paragraphs>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2022-03-30T13:49:59Z</dcterms:created>
  <dcterms:modified xsi:type="dcterms:W3CDTF">2025-05-05T13:18:38Z</dcterms:modified>
</cp:coreProperties>
</file>