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28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9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8180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3505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2187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401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5175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194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82677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2672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2027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828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843E-CA7F-784B-9AA6-0A5995AF2906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6989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0843E-CA7F-784B-9AA6-0A5995AF2906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7AC58-8E92-7443-9FDA-B32BC5A945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732515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680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5627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70046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شکرت گویان نزد تو آیم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در روح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پرفیضت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مالک وجود و جسم و جانم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هستی منی تو را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746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70046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شکرت گویان تو را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خودم را وقف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خانه‌ی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دانم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میراث من و نصیب جانم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را حرمت نهم از دل و جانم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5193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69585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ابا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ای پدر آسمانی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ابا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بهر جانم جاودانی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ابا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تشنه‌ی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حضور تو هستم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ابا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پُری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کن مستم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4300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70046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شکرت گویان تو را می خوانم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در نور عیسی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آیم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میراث منی نصیب جانم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آغوش تو آیم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06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68969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از دور چشم به راه من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می‌مانی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منتظر تا من نزد تو آیم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90998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68969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در آغوش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امنت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بگیری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در آغوش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پرمهرت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9D8BE6-E74F-EA47-93D9-2E321E0DD36B}"/>
              </a:ext>
            </a:extLst>
          </p:cNvPr>
          <p:cNvSpPr txBox="1"/>
          <p:nvPr/>
        </p:nvSpPr>
        <p:spPr>
          <a:xfrm>
            <a:off x="2744000" y="5009322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86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68969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ردای عدالت بهر جانم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دنیا مهرت را اعلام نمایم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9D8BE6-E74F-EA47-93D9-2E321E0DD36B}"/>
              </a:ext>
            </a:extLst>
          </p:cNvPr>
          <p:cNvSpPr txBox="1"/>
          <p:nvPr/>
        </p:nvSpPr>
        <p:spPr>
          <a:xfrm>
            <a:off x="2744000" y="5009322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13293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01E7E1-C2FC-5E43-8E65-A3A6144E3A75}"/>
              </a:ext>
            </a:extLst>
          </p:cNvPr>
          <p:cNvSpPr/>
          <p:nvPr/>
        </p:nvSpPr>
        <p:spPr>
          <a:xfrm>
            <a:off x="0" y="0"/>
            <a:ext cx="12191999" cy="69585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ابا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ای پدر آسمانی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ابا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بهر جانم جاودانی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ابا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تشنه‌ی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حضور تو هستم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ابا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پُری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کن مستم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833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149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2022-03-30T13:49:59Z</dcterms:created>
  <dcterms:modified xsi:type="dcterms:W3CDTF">2025-05-05T13:18:38Z</dcterms:modified>
</cp:coreProperties>
</file>