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91CD90C-11CD-8549-92DF-2C383CDDAB3A}"/>
    <pc:docChg chg="addSld delSld modSld sldOrd modMainMaster">
      <pc:chgData name="Niloofar Hosseini" userId="eb3e3110-2622-43cd-88f0-a4c46bd91734" providerId="ADAL" clId="{291CD90C-11CD-8549-92DF-2C383CDDAB3A}" dt="2024-06-17T11:16:58.028" v="363" actId="20578"/>
      <pc:docMkLst>
        <pc:docMk/>
      </pc:docMkLst>
      <pc:sldChg chg="addSp delSp modSp mod setBg">
        <pc:chgData name="Niloofar Hosseini" userId="eb3e3110-2622-43cd-88f0-a4c46bd91734" providerId="ADAL" clId="{291CD90C-11CD-8549-92DF-2C383CDDAB3A}" dt="2024-06-17T11:15:18.393" v="176"/>
        <pc:sldMkLst>
          <pc:docMk/>
          <pc:sldMk cId="3778677153" sldId="256"/>
        </pc:sldMkLst>
        <pc:spChg chg="add del mod">
          <ac:chgData name="Niloofar Hosseini" userId="eb3e3110-2622-43cd-88f0-a4c46bd91734" providerId="ADAL" clId="{291CD90C-11CD-8549-92DF-2C383CDDAB3A}" dt="2024-06-17T11:15:18.393" v="176"/>
          <ac:spMkLst>
            <pc:docMk/>
            <pc:sldMk cId="3778677153" sldId="256"/>
            <ac:spMk id="2" creationId="{528AC5A0-E6A0-830C-ADDB-D0A2A3643111}"/>
          </ac:spMkLst>
        </pc:spChg>
        <pc:spChg chg="mod">
          <ac:chgData name="Niloofar Hosseini" userId="eb3e3110-2622-43cd-88f0-a4c46bd91734" providerId="ADAL" clId="{291CD90C-11CD-8549-92DF-2C383CDDAB3A}" dt="2024-06-17T11:15:15.061" v="174" actId="403"/>
          <ac:spMkLst>
            <pc:docMk/>
            <pc:sldMk cId="3778677153" sldId="256"/>
            <ac:spMk id="4" creationId="{93A44CA6-F244-4EEB-99E4-CA2F1FE7FA23}"/>
          </ac:spMkLst>
        </pc:spChg>
      </pc:sldChg>
      <pc:sldChg chg="del">
        <pc:chgData name="Niloofar Hosseini" userId="eb3e3110-2622-43cd-88f0-a4c46bd91734" providerId="ADAL" clId="{291CD90C-11CD-8549-92DF-2C383CDDAB3A}" dt="2024-06-17T11:15:18.480" v="177" actId="2696"/>
        <pc:sldMkLst>
          <pc:docMk/>
          <pc:sldMk cId="1039881574" sldId="257"/>
        </pc:sldMkLst>
      </pc:sldChg>
      <pc:sldChg chg="del">
        <pc:chgData name="Niloofar Hosseini" userId="eb3e3110-2622-43cd-88f0-a4c46bd91734" providerId="ADAL" clId="{291CD90C-11CD-8549-92DF-2C383CDDAB3A}" dt="2024-06-17T11:15:18.670" v="178" actId="2696"/>
        <pc:sldMkLst>
          <pc:docMk/>
          <pc:sldMk cId="2740948009" sldId="258"/>
        </pc:sldMkLst>
      </pc:sldChg>
      <pc:sldChg chg="del">
        <pc:chgData name="Niloofar Hosseini" userId="eb3e3110-2622-43cd-88f0-a4c46bd91734" providerId="ADAL" clId="{291CD90C-11CD-8549-92DF-2C383CDDAB3A}" dt="2024-06-17T11:15:19.353" v="179" actId="2696"/>
        <pc:sldMkLst>
          <pc:docMk/>
          <pc:sldMk cId="741952909" sldId="259"/>
        </pc:sldMkLst>
      </pc:sldChg>
      <pc:sldChg chg="setBg">
        <pc:chgData name="Niloofar Hosseini" userId="eb3e3110-2622-43cd-88f0-a4c46bd91734" providerId="ADAL" clId="{291CD90C-11CD-8549-92DF-2C383CDDAB3A}" dt="2024-06-17T11:13:33.273" v="6"/>
        <pc:sldMkLst>
          <pc:docMk/>
          <pc:sldMk cId="251389680" sldId="260"/>
        </pc:sldMkLst>
      </pc:sldChg>
      <pc:sldChg chg="setBg">
        <pc:chgData name="Niloofar Hosseini" userId="eb3e3110-2622-43cd-88f0-a4c46bd91734" providerId="ADAL" clId="{291CD90C-11CD-8549-92DF-2C383CDDAB3A}" dt="2024-06-17T11:13:29.583" v="4"/>
        <pc:sldMkLst>
          <pc:docMk/>
          <pc:sldMk cId="3044287009" sldId="261"/>
        </pc:sldMkLst>
      </pc:sldChg>
      <pc:sldChg chg="modSp add mod">
        <pc:chgData name="Niloofar Hosseini" userId="eb3e3110-2622-43cd-88f0-a4c46bd91734" providerId="ADAL" clId="{291CD90C-11CD-8549-92DF-2C383CDDAB3A}" dt="2024-06-17T11:16:18.918" v="281" actId="20577"/>
        <pc:sldMkLst>
          <pc:docMk/>
          <pc:sldMk cId="1734845066" sldId="262"/>
        </pc:sldMkLst>
        <pc:spChg chg="mod">
          <ac:chgData name="Niloofar Hosseini" userId="eb3e3110-2622-43cd-88f0-a4c46bd91734" providerId="ADAL" clId="{291CD90C-11CD-8549-92DF-2C383CDDAB3A}" dt="2024-06-17T11:16:18.918" v="281" actId="20577"/>
          <ac:spMkLst>
            <pc:docMk/>
            <pc:sldMk cId="1734845066" sldId="262"/>
            <ac:spMk id="4" creationId="{93A44CA6-F244-4EEB-99E4-CA2F1FE7FA23}"/>
          </ac:spMkLst>
        </pc:spChg>
      </pc:sldChg>
      <pc:sldChg chg="modSp add mod ord">
        <pc:chgData name="Niloofar Hosseini" userId="eb3e3110-2622-43cd-88f0-a4c46bd91734" providerId="ADAL" clId="{291CD90C-11CD-8549-92DF-2C383CDDAB3A}" dt="2024-06-17T11:16:46.582" v="361" actId="20577"/>
        <pc:sldMkLst>
          <pc:docMk/>
          <pc:sldMk cId="2199769421" sldId="263"/>
        </pc:sldMkLst>
        <pc:spChg chg="mod">
          <ac:chgData name="Niloofar Hosseini" userId="eb3e3110-2622-43cd-88f0-a4c46bd91734" providerId="ADAL" clId="{291CD90C-11CD-8549-92DF-2C383CDDAB3A}" dt="2024-06-17T11:16:46.582" v="361" actId="20577"/>
          <ac:spMkLst>
            <pc:docMk/>
            <pc:sldMk cId="2199769421" sldId="263"/>
            <ac:spMk id="4" creationId="{93A44CA6-F244-4EEB-99E4-CA2F1FE7FA23}"/>
          </ac:spMkLst>
        </pc:spChg>
      </pc:sldChg>
      <pc:sldChg chg="add ord">
        <pc:chgData name="Niloofar Hosseini" userId="eb3e3110-2622-43cd-88f0-a4c46bd91734" providerId="ADAL" clId="{291CD90C-11CD-8549-92DF-2C383CDDAB3A}" dt="2024-06-17T11:16:58.028" v="363" actId="20578"/>
        <pc:sldMkLst>
          <pc:docMk/>
          <pc:sldMk cId="3459437012" sldId="264"/>
        </pc:sldMkLst>
      </pc:sldChg>
      <pc:sldMasterChg chg="setBg modSldLayout">
        <pc:chgData name="Niloofar Hosseini" userId="eb3e3110-2622-43cd-88f0-a4c46bd91734" providerId="ADAL" clId="{291CD90C-11CD-8549-92DF-2C383CDDAB3A}" dt="2024-06-17T11:13:23.903" v="2"/>
        <pc:sldMasterMkLst>
          <pc:docMk/>
          <pc:sldMasterMk cId="1227621234" sldId="2147483648"/>
        </pc:sldMasterMkLst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36921258" sldId="2147483649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62468626" sldId="2147483650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936965776" sldId="2147483651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493631621" sldId="2147483652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469557478" sldId="2147483653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4133848547" sldId="2147483654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868798702" sldId="2147483655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861821806" sldId="2147483656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2750365435" sldId="2147483657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2064639717" sldId="2147483658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12954319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3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4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6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30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2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1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79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BE3-8090-4E47-9FCB-878BF3F4B0C4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007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28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پرچم های پیروزی افرازیم در نامش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فریاد شادمانی سراییم برایش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ای پادشاه جلال بیاب بین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خوانند قوم خدا حمد و تسبیحش را</a:t>
            </a: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867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69951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روز پیروزیست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روز آزادیست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روز شادمانیست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هللویاه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484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8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2020-09-07T14:25:21Z</dcterms:created>
  <dcterms:modified xsi:type="dcterms:W3CDTF">2025-05-05T13:02:42Z</dcterms:modified>
</cp:coreProperties>
</file>