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/>
    <p:restoredTop sz="94804"/>
  </p:normalViewPr>
  <p:slideViewPr>
    <p:cSldViewPr snapToGrid="0" snapToObjects="1">
      <p:cViewPr varScale="1">
        <p:scale>
          <a:sx n="81" d="100"/>
          <a:sy n="81" d="100"/>
        </p:scale>
        <p:origin x="754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EE03408-AB29-B146-A33F-23CE034EDBF9}"/>
    <pc:docChg chg="addSld delSld modSld modMainMaster">
      <pc:chgData name="Niloofar Hosseini" userId="eb3e3110-2622-43cd-88f0-a4c46bd91734" providerId="ADAL" clId="{9EE03408-AB29-B146-A33F-23CE034EDBF9}" dt="2024-06-17T09:58:47.175" v="466" actId="20577"/>
      <pc:docMkLst>
        <pc:docMk/>
      </pc:docMkLst>
      <pc:sldChg chg="addSp delSp modSp mod setBg">
        <pc:chgData name="Niloofar Hosseini" userId="eb3e3110-2622-43cd-88f0-a4c46bd91734" providerId="ADAL" clId="{9EE03408-AB29-B146-A33F-23CE034EDBF9}" dt="2024-06-17T09:55:48.021" v="174"/>
        <pc:sldMkLst>
          <pc:docMk/>
          <pc:sldMk cId="446000825" sldId="258"/>
        </pc:sldMkLst>
        <pc:spChg chg="add del mod">
          <ac:chgData name="Niloofar Hosseini" userId="eb3e3110-2622-43cd-88f0-a4c46bd91734" providerId="ADAL" clId="{9EE03408-AB29-B146-A33F-23CE034EDBF9}" dt="2024-06-17T09:55:48.021" v="174"/>
          <ac:spMkLst>
            <pc:docMk/>
            <pc:sldMk cId="446000825" sldId="258"/>
            <ac:spMk id="2" creationId="{D5258914-E22D-D6FF-20CF-5461F8366DD4}"/>
          </ac:spMkLst>
        </pc:spChg>
        <pc:spChg chg="mod">
          <ac:chgData name="Niloofar Hosseini" userId="eb3e3110-2622-43cd-88f0-a4c46bd91734" providerId="ADAL" clId="{9EE03408-AB29-B146-A33F-23CE034EDBF9}" dt="2024-06-17T09:55:40.492" v="172" actId="20577"/>
          <ac:spMkLst>
            <pc:docMk/>
            <pc:sldMk cId="446000825" sldId="258"/>
            <ac:spMk id="4" creationId="{6A7FDB8A-6B13-6D47-BF9F-59EA24825916}"/>
          </ac:spMkLst>
        </pc:spChg>
      </pc:sldChg>
      <pc:sldChg chg="del">
        <pc:chgData name="Niloofar Hosseini" userId="eb3e3110-2622-43cd-88f0-a4c46bd91734" providerId="ADAL" clId="{9EE03408-AB29-B146-A33F-23CE034EDBF9}" dt="2024-06-17T09:55:48.344" v="175" actId="2696"/>
        <pc:sldMkLst>
          <pc:docMk/>
          <pc:sldMk cId="1843889430" sldId="259"/>
        </pc:sldMkLst>
      </pc:sldChg>
      <pc:sldChg chg="modSp mod">
        <pc:chgData name="Niloofar Hosseini" userId="eb3e3110-2622-43cd-88f0-a4c46bd91734" providerId="ADAL" clId="{9EE03408-AB29-B146-A33F-23CE034EDBF9}" dt="2024-06-17T09:56:28.633" v="253" actId="20577"/>
        <pc:sldMkLst>
          <pc:docMk/>
          <pc:sldMk cId="1892947765" sldId="260"/>
        </pc:sldMkLst>
        <pc:spChg chg="mod">
          <ac:chgData name="Niloofar Hosseini" userId="eb3e3110-2622-43cd-88f0-a4c46bd91734" providerId="ADAL" clId="{9EE03408-AB29-B146-A33F-23CE034EDBF9}" dt="2024-06-17T09:56:28.633" v="253" actId="20577"/>
          <ac:spMkLst>
            <pc:docMk/>
            <pc:sldMk cId="1892947765" sldId="260"/>
            <ac:spMk id="2" creationId="{02E9DA27-F3BD-554C-9A47-82D3F7520888}"/>
          </ac:spMkLst>
        </pc:spChg>
      </pc:sldChg>
      <pc:sldChg chg="modSp mod">
        <pc:chgData name="Niloofar Hosseini" userId="eb3e3110-2622-43cd-88f0-a4c46bd91734" providerId="ADAL" clId="{9EE03408-AB29-B146-A33F-23CE034EDBF9}" dt="2024-06-17T09:57:33.043" v="304" actId="20577"/>
        <pc:sldMkLst>
          <pc:docMk/>
          <pc:sldMk cId="2830943671" sldId="261"/>
        </pc:sldMkLst>
        <pc:spChg chg="mod">
          <ac:chgData name="Niloofar Hosseini" userId="eb3e3110-2622-43cd-88f0-a4c46bd91734" providerId="ADAL" clId="{9EE03408-AB29-B146-A33F-23CE034EDBF9}" dt="2024-06-17T09:57:33.043" v="304" actId="20577"/>
          <ac:spMkLst>
            <pc:docMk/>
            <pc:sldMk cId="2830943671" sldId="261"/>
            <ac:spMk id="2" creationId="{79E1EF58-9785-914F-AC2A-BA37E0DF8D00}"/>
          </ac:spMkLst>
        </pc:spChg>
      </pc:sldChg>
      <pc:sldChg chg="del">
        <pc:chgData name="Niloofar Hosseini" userId="eb3e3110-2622-43cd-88f0-a4c46bd91734" providerId="ADAL" clId="{9EE03408-AB29-B146-A33F-23CE034EDBF9}" dt="2024-06-17T09:57:40.225" v="305" actId="2696"/>
        <pc:sldMkLst>
          <pc:docMk/>
          <pc:sldMk cId="690926211" sldId="262"/>
        </pc:sldMkLst>
      </pc:sldChg>
      <pc:sldChg chg="modSp add mod">
        <pc:chgData name="Niloofar Hosseini" userId="eb3e3110-2622-43cd-88f0-a4c46bd91734" providerId="ADAL" clId="{9EE03408-AB29-B146-A33F-23CE034EDBF9}" dt="2024-06-17T09:58:47.175" v="466" actId="20577"/>
        <pc:sldMkLst>
          <pc:docMk/>
          <pc:sldMk cId="3136087853" sldId="262"/>
        </pc:sldMkLst>
        <pc:spChg chg="mod">
          <ac:chgData name="Niloofar Hosseini" userId="eb3e3110-2622-43cd-88f0-a4c46bd91734" providerId="ADAL" clId="{9EE03408-AB29-B146-A33F-23CE034EDBF9}" dt="2024-06-17T09:58:47.175" v="466" actId="20577"/>
          <ac:spMkLst>
            <pc:docMk/>
            <pc:sldMk cId="3136087853" sldId="262"/>
            <ac:spMk id="4" creationId="{6A7FDB8A-6B13-6D47-BF9F-59EA24825916}"/>
          </ac:spMkLst>
        </pc:spChg>
      </pc:sldChg>
      <pc:sldChg chg="del">
        <pc:chgData name="Niloofar Hosseini" userId="eb3e3110-2622-43cd-88f0-a4c46bd91734" providerId="ADAL" clId="{9EE03408-AB29-B146-A33F-23CE034EDBF9}" dt="2024-06-17T09:57:40.519" v="306" actId="2696"/>
        <pc:sldMkLst>
          <pc:docMk/>
          <pc:sldMk cId="1390142288" sldId="263"/>
        </pc:sldMkLst>
      </pc:sldChg>
      <pc:sldChg chg="add replId">
        <pc:chgData name="Niloofar Hosseini" userId="eb3e3110-2622-43cd-88f0-a4c46bd91734" providerId="ADAL" clId="{9EE03408-AB29-B146-A33F-23CE034EDBF9}" dt="2024-06-17T09:58:02.784" v="309" actId="2890"/>
        <pc:sldMkLst>
          <pc:docMk/>
          <pc:sldMk cId="4163482880" sldId="263"/>
        </pc:sldMkLst>
      </pc:sldChg>
      <pc:sldChg chg="add replId">
        <pc:chgData name="Niloofar Hosseini" userId="eb3e3110-2622-43cd-88f0-a4c46bd91734" providerId="ADAL" clId="{9EE03408-AB29-B146-A33F-23CE034EDBF9}" dt="2024-06-17T09:58:02.784" v="309" actId="2890"/>
        <pc:sldMkLst>
          <pc:docMk/>
          <pc:sldMk cId="1447719129" sldId="264"/>
        </pc:sldMkLst>
      </pc:sldChg>
      <pc:sldChg chg="del">
        <pc:chgData name="Niloofar Hosseini" userId="eb3e3110-2622-43cd-88f0-a4c46bd91734" providerId="ADAL" clId="{9EE03408-AB29-B146-A33F-23CE034EDBF9}" dt="2024-06-17T09:57:40.992" v="307" actId="2696"/>
        <pc:sldMkLst>
          <pc:docMk/>
          <pc:sldMk cId="1507824017" sldId="268"/>
        </pc:sldMkLst>
      </pc:sldChg>
      <pc:sldChg chg="del">
        <pc:chgData name="Niloofar Hosseini" userId="eb3e3110-2622-43cd-88f0-a4c46bd91734" providerId="ADAL" clId="{9EE03408-AB29-B146-A33F-23CE034EDBF9}" dt="2024-06-17T09:57:42.330" v="308" actId="2696"/>
        <pc:sldMkLst>
          <pc:docMk/>
          <pc:sldMk cId="4004789724" sldId="269"/>
        </pc:sldMkLst>
      </pc:sldChg>
      <pc:sldMasterChg chg="setBg modSldLayout">
        <pc:chgData name="Niloofar Hosseini" userId="eb3e3110-2622-43cd-88f0-a4c46bd91734" providerId="ADAL" clId="{9EE03408-AB29-B146-A33F-23CE034EDBF9}" dt="2024-06-17T09:54:07.697" v="6"/>
        <pc:sldMasterMkLst>
          <pc:docMk/>
          <pc:sldMasterMk cId="2666673707" sldId="2147483648"/>
        </pc:sldMasterMkLst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4172670365" sldId="2147483649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384096643" sldId="2147483650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3512361347" sldId="2147483651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836806288" sldId="2147483652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3139977866" sldId="2147483653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2716519647" sldId="2147483654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1171266566" sldId="2147483655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3104021239" sldId="2147483656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599491130" sldId="2147483657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2847105273" sldId="2147483658"/>
          </pc:sldLayoutMkLst>
        </pc:sldLayoutChg>
        <pc:sldLayoutChg chg="setBg">
          <pc:chgData name="Niloofar Hosseini" userId="eb3e3110-2622-43cd-88f0-a4c46bd91734" providerId="ADAL" clId="{9EE03408-AB29-B146-A33F-23CE034EDBF9}" dt="2024-06-17T09:54:07.697" v="6"/>
          <pc:sldLayoutMkLst>
            <pc:docMk/>
            <pc:sldMasterMk cId="2666673707" sldId="2147483648"/>
            <pc:sldLayoutMk cId="34879303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5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1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8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7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0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9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4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7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0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EC9AB-3391-3640-A656-8E18DB14D09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B1B4-5551-6D49-9973-3818ADF84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05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AA93-A26C-FE45-BFB8-DC02BE299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95628-CA9C-F04D-B6A8-3D422DDF6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0B112CC-B515-3144-8E2B-7D47D4416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7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7FDB8A-6B13-6D47-BF9F-59EA24825916}"/>
              </a:ext>
            </a:extLst>
          </p:cNvPr>
          <p:cNvSpPr/>
          <p:nvPr/>
        </p:nvSpPr>
        <p:spPr>
          <a:xfrm>
            <a:off x="0" y="0"/>
            <a:ext cx="12191999" cy="750013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پناهگاهم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مأوایم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تنها در نزد توست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در هیاهوی دنیا نگاه من به توست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هرگز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ترکم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نکنی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محبتت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ابدیست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در نزد تو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آرامیست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حیات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جاودانیست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600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E9DA27-F3BD-554C-9A47-82D3F7520888}"/>
              </a:ext>
            </a:extLst>
          </p:cNvPr>
          <p:cNvSpPr/>
          <p:nvPr/>
        </p:nvSpPr>
        <p:spPr>
          <a:xfrm>
            <a:off x="0" y="0"/>
            <a:ext cx="12191999" cy="70891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 روز نام توست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کلامم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 عیسی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تمام دل و جان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هر دم تو را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294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1EF58-9785-914F-AC2A-BA37E0DF8D00}"/>
              </a:ext>
            </a:extLst>
          </p:cNvPr>
          <p:cNvSpPr/>
          <p:nvPr/>
        </p:nvSpPr>
        <p:spPr>
          <a:xfrm>
            <a:off x="0" y="1"/>
            <a:ext cx="12192000" cy="700582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09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7FDB8A-6B13-6D47-BF9F-59EA24825916}"/>
              </a:ext>
            </a:extLst>
          </p:cNvPr>
          <p:cNvSpPr/>
          <p:nvPr/>
        </p:nvSpPr>
        <p:spPr>
          <a:xfrm>
            <a:off x="0" y="0"/>
            <a:ext cx="12191999" cy="750013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قلب و جان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وجودم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تسلیم توست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عیسایم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عطر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ستایش‌هایم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تقدیم توست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خدایم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نام تو ای عیسی عزت و تاج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عشق اول و آخر ، هستیم و نیازم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608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E9DA27-F3BD-554C-9A47-82D3F7520888}"/>
              </a:ext>
            </a:extLst>
          </p:cNvPr>
          <p:cNvSpPr/>
          <p:nvPr/>
        </p:nvSpPr>
        <p:spPr>
          <a:xfrm>
            <a:off x="0" y="0"/>
            <a:ext cx="12191999" cy="708912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هر روز نام توست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کلامم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 عیسی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تمام دل و جان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هر دم تو را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348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1EF58-9785-914F-AC2A-BA37E0DF8D00}"/>
              </a:ext>
            </a:extLst>
          </p:cNvPr>
          <p:cNvSpPr/>
          <p:nvPr/>
        </p:nvSpPr>
        <p:spPr>
          <a:xfrm>
            <a:off x="0" y="1"/>
            <a:ext cx="12192000" cy="700582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771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AA93-A26C-FE45-BFB8-DC02BE2991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95628-CA9C-F04D-B6A8-3D422DDF6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B112CC-B515-3144-8E2B-7D47D4416C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0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105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7</cp:revision>
  <dcterms:created xsi:type="dcterms:W3CDTF">2019-09-20T22:50:56Z</dcterms:created>
  <dcterms:modified xsi:type="dcterms:W3CDTF">2025-05-05T12:53:22Z</dcterms:modified>
</cp:coreProperties>
</file>