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67" r:id="rId5"/>
    <p:sldId id="259" r:id="rId6"/>
    <p:sldId id="268" r:id="rId7"/>
    <p:sldId id="261" r:id="rId8"/>
    <p:sldId id="269" r:id="rId9"/>
    <p:sldId id="263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34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10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35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6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79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395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78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09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59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12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71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B0515-86C2-4939-8955-97F8D363A3B9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881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3427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926863-7D70-5B4A-A976-E01575B29B6C}"/>
              </a:ext>
            </a:extLst>
          </p:cNvPr>
          <p:cNvSpPr/>
          <p:nvPr/>
        </p:nvSpPr>
        <p:spPr>
          <a:xfrm>
            <a:off x="0" y="1"/>
            <a:ext cx="12191999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ar-S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‌ نهر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طاهر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قدرتیست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همتا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شدم ،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شدم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خون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</a:t>
            </a: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8566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66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926863-7D70-5B4A-A976-E01575B29B6C}"/>
              </a:ext>
            </a:extLst>
          </p:cNvPr>
          <p:cNvSpPr/>
          <p:nvPr/>
        </p:nvSpPr>
        <p:spPr>
          <a:xfrm>
            <a:off x="0" y="1"/>
            <a:ext cx="12191999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ar-S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‌ نهر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طاهر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قدرتیست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همتا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شدم ،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شدم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خون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</a:t>
            </a: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001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خون بره کفاره ی </a:t>
            </a:r>
            <a:r>
              <a:rPr lang="ar-SA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گناهم</a:t>
            </a:r>
            <a:r>
              <a:rPr lang="ar-SA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شد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</a:t>
            </a:r>
            <a:r>
              <a:rPr lang="ar-SA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بند و لعنت و ترس رها شد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</a:t>
            </a:r>
            <a:r>
              <a:rPr lang="ar-SA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زیباست آن نهر </a:t>
            </a:r>
            <a:r>
              <a:rPr lang="ar-SA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طاهر ساخته مرا</a:t>
            </a:r>
          </a:p>
          <a:p>
            <a:pPr algn="ctr" rtl="1">
              <a:lnSpc>
                <a:spcPct val="150000"/>
              </a:lnSpc>
            </a:pPr>
            <a:r>
              <a:rPr lang="ar-SA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</a:t>
            </a:r>
            <a:r>
              <a:rPr lang="ar-SA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شدم ، پاک شدم با خون </a:t>
            </a:r>
            <a:r>
              <a:rPr lang="ar-SA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</a:t>
            </a:r>
            <a:endParaRPr lang="ar-SA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62063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926863-7D70-5B4A-A976-E01575B29B6C}"/>
              </a:ext>
            </a:extLst>
          </p:cNvPr>
          <p:cNvSpPr/>
          <p:nvPr/>
        </p:nvSpPr>
        <p:spPr>
          <a:xfrm>
            <a:off x="0" y="1"/>
            <a:ext cx="12191999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ar-S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‌ نهر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طاهر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قدرتیست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همتا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شدم ،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شدم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خون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</a:t>
            </a: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852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346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دریای عشقش گناهانم پاک شدم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زنجیرهای شرمم در نامش پاره </a:t>
            </a:r>
            <a:r>
              <a:rPr lang="ar-SA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شد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 عظیم او چه بی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انتهاست</a:t>
            </a:r>
            <a:b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</a:b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 ، من هستم ، فرزند خدا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3093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926863-7D70-5B4A-A976-E01575B29B6C}"/>
              </a:ext>
            </a:extLst>
          </p:cNvPr>
          <p:cNvSpPr/>
          <p:nvPr/>
        </p:nvSpPr>
        <p:spPr>
          <a:xfrm>
            <a:off x="0" y="1"/>
            <a:ext cx="12191999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ar-S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‌ نهر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طاهر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قدرتیست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همتا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شدم ،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پاک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شدم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خون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</a:t>
            </a: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171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60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 بها بی همتا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قدرتیست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خون مسیحا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×۴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95190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60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قدرتیست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قدرتیست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 بی همتا در خون مسیحا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×۴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4209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983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مسیح در مرگش شریک گشتم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او نیز برخاستم تا ابد زنده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مهرت پر کرده همواره قلب مرا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 مرگ و تاریکی کند ما را جدا</a:t>
            </a:r>
          </a:p>
          <a:p>
            <a:pPr algn="ctr" rtl="1">
              <a:lnSpc>
                <a:spcPct val="150000"/>
              </a:lnSpc>
            </a:pP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0058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178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2020-04-12T02:44:39Z</dcterms:created>
  <dcterms:modified xsi:type="dcterms:W3CDTF">2025-05-05T12:52:51Z</dcterms:modified>
</cp:coreProperties>
</file>