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71" r:id="rId6"/>
    <p:sldId id="272" r:id="rId7"/>
    <p:sldId id="280" r:id="rId8"/>
    <p:sldId id="264" r:id="rId9"/>
    <p:sldId id="281" r:id="rId10"/>
    <p:sldId id="282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28"/>
    <p:restoredTop sz="94705"/>
  </p:normalViewPr>
  <p:slideViewPr>
    <p:cSldViewPr snapToGrid="0" snapToObjects="1">
      <p:cViewPr varScale="1">
        <p:scale>
          <a:sx n="92" d="100"/>
          <a:sy n="92" d="100"/>
        </p:scale>
        <p:origin x="176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0EC0-C5E8-6743-BAA0-AF330C44E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85500-5609-8F41-A389-BF01F7CA2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9CAE5-0BFF-4548-BD39-0FB6ABB8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464BC-E07D-4E45-9FBC-244C7049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8DECE-EF1C-684A-8C31-5FB926A4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0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1F64-37B9-1A45-A7BE-C55579E7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7C6B7-61C0-7344-8966-436F50ADB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DB2F1-A6EA-1843-8781-8A6BD6EA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82726-B961-554D-973D-C4B0DFB4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55E0A-F0F9-B84D-8D5A-24413824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9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CD7CB-1A9F-1043-BFD5-4B5EE8FD4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2ECE2-E58C-A243-8F8A-B0D4D56A2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40932-A8A5-9E41-AD2E-B9D83A85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56366-DF9E-C74A-B0B2-BC69AF06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048E8-190C-994E-A1B4-1FBA4E92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0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DA029-CB0A-0D4C-B20E-CC5798C4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AE695-8C97-5441-A9B1-67DF7F6F2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22FB4-33EC-CA4F-9AAC-FE630D62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59904-DD86-5649-94C4-5ED7ABB4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50EF-0E59-4647-8301-B63D799B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7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F032-5AC3-1147-9444-534C1D90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82F6E-094D-9642-B74B-45627874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57A0D-1538-1E48-8BE3-58EC07D9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4A1B4-18E5-9245-B773-875DC46F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5A4FA-0B0F-7C4F-BC45-F5A0A767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2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01D68-2A18-1B41-ACBB-D865DC95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946B0-49EC-6A41-9241-14964BD31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24424-8EA7-224A-BFDF-AAC229CBF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7D644-35B6-AA4B-95F0-4058BC3E4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D0469-0E6E-414C-ABFA-6783ACBD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6C1C6-E991-7643-9F7E-66154767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A688-68CD-D249-9A37-C8CAC80F7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0F880-4B61-6945-B82D-537559C04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17962-7E0B-144E-8F45-88397F650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C0FEC9-3707-2C48-880F-E01695855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3E9BE-A14B-4748-B88F-DB0F8C2A0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CD892-F6DD-774D-A9AC-136ED803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1DA3A-1B3D-DE42-8F46-32258D40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36DCC4-1B0E-424A-849B-2768AFFB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0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AEB99-4A22-5543-83A6-0F6FF6CB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ED3FD-A36B-2348-8839-DE56270B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290F5-A054-B643-89CA-3FAF5FFE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BEFB9-1927-5B47-A003-570080C3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6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6FB9C-B223-6342-8886-003B6EA9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81ED8-AF14-3F48-8DA7-E0E9FF10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354CE-30E4-2B48-AB25-3062E2F4E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1833A-4678-B34C-A20D-176CCFAD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945C2-48FD-7E42-A52A-53627B3FF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4A4A8-2647-E443-9C22-83E00386D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975BD-2AD1-3141-967F-57071AC8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E3620-C911-F348-931F-C773EADE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747B-32CD-C94F-BE77-77B07860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1EE4-6B9D-4048-AE95-1B87F240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64B08-E212-9840-8752-717EEF901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27E2F-82DB-AB4B-B823-953EC2D2C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EFF38-4580-D942-BAD7-6EA01E8B9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F0FAD-9109-D44D-8664-70E17DF0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F5FD9-8B2C-DD4E-847D-CA1D5F1D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 l="-32000" t="-144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F0156-C57A-D343-92EE-6A0B3A4B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8DDD0-F02C-DE4E-B214-EB133C102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81EA3-839B-5B43-B193-186BC6231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1DD78-1BC0-EC40-B1AA-944065F57EAC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F33DF-4DAB-9440-9BD8-1710DA0EA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B742F-79A7-0646-A52A-4034A6E90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98C9-4C49-5D4B-A2AF-A2EA33E3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77A0A22-4B22-094C-838F-4B3E36BC9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8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ED5224-F32C-324B-80DE-388386FC9FD9}"/>
              </a:ext>
            </a:extLst>
          </p:cNvPr>
          <p:cNvSpPr/>
          <p:nvPr/>
        </p:nvSpPr>
        <p:spPr>
          <a:xfrm>
            <a:off x="0" y="0"/>
            <a:ext cx="12192000" cy="69185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تو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 من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چشمانم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موجها خیزند ، جانم در تو چه آرام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 با تو ، و تو با من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552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7A0A22-4B22-094C-838F-4B3E36BC9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96AEF-9409-FA48-B177-A2ECF9E387AE}"/>
              </a:ext>
            </a:extLst>
          </p:cNvPr>
          <p:cNvSpPr/>
          <p:nvPr/>
        </p:nvSpPr>
        <p:spPr>
          <a:xfrm>
            <a:off x="1" y="1"/>
            <a:ext cx="12192000" cy="70429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خواندی مرا به روی آبها 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جایی که بس عمیق است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1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013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F3E839-39ED-574E-8E7D-49FFE0A86451}"/>
              </a:ext>
            </a:extLst>
          </p:cNvPr>
          <p:cNvSpPr/>
          <p:nvPr/>
        </p:nvSpPr>
        <p:spPr>
          <a:xfrm>
            <a:off x="0" y="-1"/>
            <a:ext cx="12192000" cy="68941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آنجا  که پر </a:t>
            </a: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زِ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en-GB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رمز و راز است 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اعـماقی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نو ایمانی نو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7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227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ED5224-F32C-324B-80DE-388386FC9FD9}"/>
              </a:ext>
            </a:extLst>
          </p:cNvPr>
          <p:cNvSpPr/>
          <p:nvPr/>
        </p:nvSpPr>
        <p:spPr>
          <a:xfrm>
            <a:off x="64008" y="0"/>
            <a:ext cx="12127992" cy="69185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تو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 من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چشمانم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موجها خیزند ، جانم در تو چه آرام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 با تو ، و تو با من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789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64994E-186D-EC4E-A852-07262042EAD3}"/>
              </a:ext>
            </a:extLst>
          </p:cNvPr>
          <p:cNvSpPr/>
          <p:nvPr/>
        </p:nvSpPr>
        <p:spPr>
          <a:xfrm>
            <a:off x="0" y="0"/>
            <a:ext cx="12192000" cy="69890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فیض عظیم تو در عمق ها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دستان توست هادی مرا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21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64994E-186D-EC4E-A852-07262042EAD3}"/>
              </a:ext>
            </a:extLst>
          </p:cNvPr>
          <p:cNvSpPr/>
          <p:nvPr/>
        </p:nvSpPr>
        <p:spPr>
          <a:xfrm>
            <a:off x="0" y="0"/>
            <a:ext cx="12192000" cy="70067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هرجا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بترسم یا </a:t>
            </a: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بلغـزم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همراهی </a:t>
            </a: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ملجای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4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en-GB" sz="1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41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ED5224-F32C-324B-80DE-388386FC9FD9}"/>
              </a:ext>
            </a:extLst>
          </p:cNvPr>
          <p:cNvSpPr/>
          <p:nvPr/>
        </p:nvSpPr>
        <p:spPr>
          <a:xfrm>
            <a:off x="0" y="0"/>
            <a:ext cx="12192000" cy="69185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تو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 من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چشمانم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موجها خیزند ، جانم در تو چه آرام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 با تو ، و تو با من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63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1CFC45-C2F7-6D44-A8D4-67CE8976B436}"/>
              </a:ext>
            </a:extLst>
          </p:cNvPr>
          <p:cNvSpPr/>
          <p:nvPr/>
        </p:nvSpPr>
        <p:spPr>
          <a:xfrm>
            <a:off x="0" y="0"/>
            <a:ext cx="12192000" cy="68214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آه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ای روح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خدا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هدایت کن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تو مرا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همان جایی که تو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خواهی 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بگذار بر</a:t>
            </a:r>
            <a:r>
              <a:rPr lang="en-GB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آبها راه روم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722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1CFC45-C2F7-6D44-A8D4-67CE8976B436}"/>
              </a:ext>
            </a:extLst>
          </p:cNvPr>
          <p:cNvSpPr/>
          <p:nvPr/>
        </p:nvSpPr>
        <p:spPr>
          <a:xfrm>
            <a:off x="0" y="0"/>
            <a:ext cx="12192000" cy="68214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در عمق </a:t>
            </a:r>
            <a:r>
              <a:rPr lang="fa-IR" sz="5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هایی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تازه از روح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مرا ساکن ساز ، </a:t>
            </a:r>
            <a:r>
              <a:rPr lang="fa-IR" sz="5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ایمانم</a:t>
            </a: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 را محکم تر کن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در حضور </a:t>
            </a:r>
            <a:r>
              <a:rPr lang="fa-IR" sz="5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Helvetica" pitchFamily="2" charset="0"/>
                <a:cs typeface="+mj-cs"/>
              </a:rPr>
              <a:t>منجیم</a:t>
            </a:r>
            <a:endParaRPr lang="en-US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960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157</Words>
  <Application>Microsoft Macintosh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7</cp:revision>
  <dcterms:created xsi:type="dcterms:W3CDTF">2019-08-26T19:05:15Z</dcterms:created>
  <dcterms:modified xsi:type="dcterms:W3CDTF">2022-02-16T12:04:11Z</dcterms:modified>
</cp:coreProperties>
</file>