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15"/>
  </p:notesMasterIdLst>
  <p:sldIdLst>
    <p:sldId id="267" r:id="rId2"/>
    <p:sldId id="256" r:id="rId3"/>
    <p:sldId id="271" r:id="rId4"/>
    <p:sldId id="272" r:id="rId5"/>
    <p:sldId id="258" r:id="rId6"/>
    <p:sldId id="262" r:id="rId7"/>
    <p:sldId id="269" r:id="rId8"/>
    <p:sldId id="270" r:id="rId9"/>
    <p:sldId id="260" r:id="rId10"/>
    <p:sldId id="264" r:id="rId11"/>
    <p:sldId id="265" r:id="rId12"/>
    <p:sldId id="268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362201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95302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97364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4645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55602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6789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3561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6311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7823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8599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5553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1064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6238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763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7981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571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395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997977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1170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467288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7119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323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0683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2525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805838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56857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550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idx="1"/>
          </p:nvPr>
        </p:nvSpPr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11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به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تو 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انديشيد 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اى رفيق ، بر روى صليب </a:t>
            </a: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به 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تو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انديشيد 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اى رفيق ، بر روى صليب </a:t>
            </a:r>
          </a:p>
        </p:txBody>
      </p:sp>
    </p:spTree>
    <p:extLst>
      <p:ext uri="{BB962C8B-B14F-4D97-AF65-F5344CB8AC3E}">
        <p14:creationId xmlns:p14="http://schemas.microsoft.com/office/powerpoint/2010/main" val="77815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9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9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او كيست </a:t>
            </a:r>
            <a:r>
              <a:rPr lang="en-GB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او كيست</a:t>
            </a: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بره اى كه شير 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سبط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يهوداست</a:t>
            </a: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endParaRPr lang="ar-SA" sz="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او كيست  </a:t>
            </a:r>
            <a:r>
              <a:rPr lang="en-GB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او كيست</a:t>
            </a: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الف و ياه</a:t>
            </a:r>
            <a:r>
              <a:rPr lang="en-GB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ابتدا و انتهاست</a:t>
            </a: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1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endParaRPr sz="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endParaRPr lang="ar-SA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26099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او كيست 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او كيست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فاتح سرزمين هاى </a:t>
            </a:r>
            <a:endParaRPr lang="en-GB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54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قلب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ماست </a:t>
            </a:r>
            <a:endParaRPr lang="ar-SA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0116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793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-41096"/>
            <a:ext cx="12192000" cy="6899096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en-GB" sz="9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marR="0" lvl="0" indent="0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خار و مضروب </a:t>
            </a:r>
            <a:r>
              <a:rPr lang="ar-SA" sz="32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،</a:t>
            </a: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بر</a:t>
            </a:r>
            <a:r>
              <a:rPr lang="fa-IR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روى صليب </a:t>
            </a:r>
            <a:endParaRPr sz="44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marR="0" lvl="0" indent="0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نفس هاى </a:t>
            </a:r>
            <a:r>
              <a:rPr lang="fa-IR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آخر</a:t>
            </a:r>
            <a:r>
              <a:rPr lang="fa-IR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را </a:t>
            </a:r>
            <a:r>
              <a:rPr lang="fa-IR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مى كشيد </a:t>
            </a:r>
            <a:endParaRPr sz="44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marR="0" lvl="0" indent="0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پيش </a:t>
            </a:r>
            <a:r>
              <a:rPr lang="fa-IR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چشم </a:t>
            </a:r>
            <a:r>
              <a:rPr lang="ar-SA" sz="32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،</a:t>
            </a: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دل </a:t>
            </a:r>
            <a:r>
              <a:rPr lang="fa-IR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باختگان </a:t>
            </a:r>
            <a:endParaRPr sz="44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marR="0" lvl="0" indent="0" rtl="1">
              <a:lnSpc>
                <a:spcPct val="15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فرياد</a:t>
            </a:r>
            <a:r>
              <a:rPr lang="fa-IR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آخر </a:t>
            </a:r>
            <a:r>
              <a:rPr lang="fa-IR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را </a:t>
            </a:r>
            <a:r>
              <a:rPr lang="fa-IR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مى كشيد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او كيست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او كيست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بره اى كه شير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سبط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يهوداست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endParaRPr lang="ar-SA" sz="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او كيست 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او كيست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الف و ياه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ابتدا و انتهاست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endParaRPr sz="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endParaRPr lang="ar-SA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58145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او كيست  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او كيست</a:t>
            </a:r>
            <a:endParaRPr lang="en-GB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فاتح سرزمين 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ی قلب ماست</a:t>
            </a:r>
            <a:endParaRPr lang="en-GB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01806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9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قطره قطره </a:t>
            </a: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خون پاكش از صليب </a:t>
            </a:r>
            <a:endParaRPr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از شيار زخم هاى </a:t>
            </a: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بى امانش مى چكيد </a:t>
            </a:r>
            <a:endParaRPr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9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بهر</a:t>
            </a:r>
            <a:r>
              <a:rPr lang="en-GB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پيوند</a:t>
            </a:r>
            <a:r>
              <a:rPr lang="en-GB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دوباره ى </a:t>
            </a: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من و تو</a:t>
            </a:r>
            <a:r>
              <a:rPr lang="en-GB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با </a:t>
            </a:r>
            <a:r>
              <a:rPr lang="en-GB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پدر 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طعم رنج ها و گناهان </a:t>
            </a: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من و تو</a:t>
            </a:r>
            <a:r>
              <a:rPr lang="en-GB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را چشيد </a:t>
            </a:r>
          </a:p>
        </p:txBody>
      </p:sp>
    </p:spTree>
    <p:extLst>
      <p:ext uri="{BB962C8B-B14F-4D97-AF65-F5344CB8AC3E}">
        <p14:creationId xmlns:p14="http://schemas.microsoft.com/office/powerpoint/2010/main" val="2173801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9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9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او كيست </a:t>
            </a:r>
            <a:r>
              <a:rPr lang="en-GB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او كيست</a:t>
            </a: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بره اى كه شير 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سبط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يهوداست</a:t>
            </a: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او كيست  </a:t>
            </a:r>
            <a:r>
              <a:rPr lang="en-GB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او كيست</a:t>
            </a: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الف و ياه</a:t>
            </a:r>
            <a:r>
              <a:rPr lang="en-GB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ابتدا و انتهاست</a:t>
            </a: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endParaRPr sz="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endParaRPr lang="ar-SA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4664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او كيست  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او كيست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فاتح سرزمين هاى 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قلب 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ماست </a:t>
            </a:r>
            <a:endParaRPr lang="ar-SA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7411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idx="1"/>
          </p:nvPr>
        </p:nvSpPr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</a:t>
            </a: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به چه مى انديشى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اى مسيح  بر روى صليب 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به چه مى انديشى 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  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sym typeface="Times New Roman"/>
              </a:rPr>
              <a:t>اى مسيح بر روى صليب 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211</Words>
  <Application>Microsoft Office PowerPoint</Application>
  <PresentationFormat>Widescreen</PresentationFormat>
  <Paragraphs>74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Yalda Mirshekar</cp:lastModifiedBy>
  <cp:revision>9</cp:revision>
  <dcterms:modified xsi:type="dcterms:W3CDTF">2025-05-05T12:51:40Z</dcterms:modified>
</cp:coreProperties>
</file>