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73" r:id="rId4"/>
    <p:sldId id="274" r:id="rId5"/>
    <p:sldId id="275" r:id="rId6"/>
    <p:sldId id="276" r:id="rId7"/>
    <p:sldId id="277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7960679-E802-5B44-8667-F2CEB6A729A8}"/>
    <pc:docChg chg="addSld delSld modSld modMainMaster">
      <pc:chgData name="Niloofar Hosseini" userId="eb3e3110-2622-43cd-88f0-a4c46bd91734" providerId="ADAL" clId="{37960679-E802-5B44-8667-F2CEB6A729A8}" dt="2024-05-23T16:35:04.504" v="718" actId="20577"/>
      <pc:docMkLst>
        <pc:docMk/>
      </pc:docMkLst>
      <pc:sldChg chg="addSp delSp modSp mod">
        <pc:chgData name="Niloofar Hosseini" userId="eb3e3110-2622-43cd-88f0-a4c46bd91734" providerId="ADAL" clId="{37960679-E802-5B44-8667-F2CEB6A729A8}" dt="2024-05-23T16:27:37.107" v="174"/>
        <pc:sldMkLst>
          <pc:docMk/>
          <pc:sldMk cId="492870615" sldId="256"/>
        </pc:sldMkLst>
        <pc:spChg chg="add del mod">
          <ac:chgData name="Niloofar Hosseini" userId="eb3e3110-2622-43cd-88f0-a4c46bd91734" providerId="ADAL" clId="{37960679-E802-5B44-8667-F2CEB6A729A8}" dt="2024-05-23T16:27:37.107" v="174"/>
          <ac:spMkLst>
            <pc:docMk/>
            <pc:sldMk cId="492870615" sldId="256"/>
            <ac:spMk id="2" creationId="{C3FB9807-2A63-0F50-B807-5A15F60F68A2}"/>
          </ac:spMkLst>
        </pc:spChg>
        <pc:spChg chg="mod">
          <ac:chgData name="Niloofar Hosseini" userId="eb3e3110-2622-43cd-88f0-a4c46bd91734" providerId="ADAL" clId="{37960679-E802-5B44-8667-F2CEB6A729A8}" dt="2024-05-23T16:27:32.583" v="169" actId="20577"/>
          <ac:spMkLst>
            <pc:docMk/>
            <pc:sldMk cId="492870615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7960679-E802-5B44-8667-F2CEB6A729A8}" dt="2024-05-23T16:27:34.838" v="170" actId="2696"/>
        <pc:sldMkLst>
          <pc:docMk/>
          <pc:sldMk cId="3915349620" sldId="257"/>
        </pc:sldMkLst>
      </pc:sldChg>
      <pc:sldChg chg="del">
        <pc:chgData name="Niloofar Hosseini" userId="eb3e3110-2622-43cd-88f0-a4c46bd91734" providerId="ADAL" clId="{37960679-E802-5B44-8667-F2CEB6A729A8}" dt="2024-05-23T16:27:35.186" v="171" actId="2696"/>
        <pc:sldMkLst>
          <pc:docMk/>
          <pc:sldMk cId="3393669362" sldId="258"/>
        </pc:sldMkLst>
      </pc:sldChg>
      <pc:sldChg chg="del">
        <pc:chgData name="Niloofar Hosseini" userId="eb3e3110-2622-43cd-88f0-a4c46bd91734" providerId="ADAL" clId="{37960679-E802-5B44-8667-F2CEB6A729A8}" dt="2024-05-23T16:27:36.407" v="172" actId="2696"/>
        <pc:sldMkLst>
          <pc:docMk/>
          <pc:sldMk cId="1657102952" sldId="259"/>
        </pc:sldMkLst>
      </pc:sldChg>
      <pc:sldChg chg="del">
        <pc:chgData name="Niloofar Hosseini" userId="eb3e3110-2622-43cd-88f0-a4c46bd91734" providerId="ADAL" clId="{37960679-E802-5B44-8667-F2CEB6A729A8}" dt="2024-05-23T16:28:19.085" v="314" actId="2696"/>
        <pc:sldMkLst>
          <pc:docMk/>
          <pc:sldMk cId="2923225449" sldId="260"/>
        </pc:sldMkLst>
      </pc:sldChg>
      <pc:sldChg chg="del">
        <pc:chgData name="Niloofar Hosseini" userId="eb3e3110-2622-43cd-88f0-a4c46bd91734" providerId="ADAL" clId="{37960679-E802-5B44-8667-F2CEB6A729A8}" dt="2024-05-23T16:29:42.331" v="463" actId="2696"/>
        <pc:sldMkLst>
          <pc:docMk/>
          <pc:sldMk cId="1921657537" sldId="261"/>
        </pc:sldMkLst>
      </pc:sldChg>
      <pc:sldChg chg="del">
        <pc:chgData name="Niloofar Hosseini" userId="eb3e3110-2622-43cd-88f0-a4c46bd91734" providerId="ADAL" clId="{37960679-E802-5B44-8667-F2CEB6A729A8}" dt="2024-05-23T16:29:42.438" v="464" actId="2696"/>
        <pc:sldMkLst>
          <pc:docMk/>
          <pc:sldMk cId="1225592699" sldId="262"/>
        </pc:sldMkLst>
      </pc:sldChg>
      <pc:sldChg chg="del">
        <pc:chgData name="Niloofar Hosseini" userId="eb3e3110-2622-43cd-88f0-a4c46bd91734" providerId="ADAL" clId="{37960679-E802-5B44-8667-F2CEB6A729A8}" dt="2024-05-23T16:29:42.546" v="465" actId="2696"/>
        <pc:sldMkLst>
          <pc:docMk/>
          <pc:sldMk cId="474514753" sldId="263"/>
        </pc:sldMkLst>
      </pc:sldChg>
      <pc:sldChg chg="del">
        <pc:chgData name="Niloofar Hosseini" userId="eb3e3110-2622-43cd-88f0-a4c46bd91734" providerId="ADAL" clId="{37960679-E802-5B44-8667-F2CEB6A729A8}" dt="2024-05-23T16:29:42.735" v="466" actId="2696"/>
        <pc:sldMkLst>
          <pc:docMk/>
          <pc:sldMk cId="3287729618" sldId="264"/>
        </pc:sldMkLst>
      </pc:sldChg>
      <pc:sldChg chg="setBg">
        <pc:chgData name="Niloofar Hosseini" userId="eb3e3110-2622-43cd-88f0-a4c46bd91734" providerId="ADAL" clId="{37960679-E802-5B44-8667-F2CEB6A729A8}" dt="2024-05-23T16:26:17.560" v="6"/>
        <pc:sldMkLst>
          <pc:docMk/>
          <pc:sldMk cId="1866202367" sldId="266"/>
        </pc:sldMkLst>
      </pc:sldChg>
      <pc:sldChg chg="setBg">
        <pc:chgData name="Niloofar Hosseini" userId="eb3e3110-2622-43cd-88f0-a4c46bd91734" providerId="ADAL" clId="{37960679-E802-5B44-8667-F2CEB6A729A8}" dt="2024-05-23T16:26:13.209" v="4"/>
        <pc:sldMkLst>
          <pc:docMk/>
          <pc:sldMk cId="2232944864" sldId="267"/>
        </pc:sldMkLst>
      </pc:sldChg>
      <pc:sldChg chg="del">
        <pc:chgData name="Niloofar Hosseini" userId="eb3e3110-2622-43cd-88f0-a4c46bd91734" providerId="ADAL" clId="{37960679-E802-5B44-8667-F2CEB6A729A8}" dt="2024-05-23T16:29:41.564" v="462" actId="2696"/>
        <pc:sldMkLst>
          <pc:docMk/>
          <pc:sldMk cId="2263077045" sldId="268"/>
        </pc:sldMkLst>
      </pc:sldChg>
      <pc:sldChg chg="del">
        <pc:chgData name="Niloofar Hosseini" userId="eb3e3110-2622-43cd-88f0-a4c46bd91734" providerId="ADAL" clId="{37960679-E802-5B44-8667-F2CEB6A729A8}" dt="2024-05-23T16:29:44.288" v="467" actId="2696"/>
        <pc:sldMkLst>
          <pc:docMk/>
          <pc:sldMk cId="553570310" sldId="271"/>
        </pc:sldMkLst>
      </pc:sldChg>
      <pc:sldChg chg="del">
        <pc:chgData name="Niloofar Hosseini" userId="eb3e3110-2622-43cd-88f0-a4c46bd91734" providerId="ADAL" clId="{37960679-E802-5B44-8667-F2CEB6A729A8}" dt="2024-05-23T16:29:44.757" v="468" actId="2696"/>
        <pc:sldMkLst>
          <pc:docMk/>
          <pc:sldMk cId="3448035910" sldId="272"/>
        </pc:sldMkLst>
      </pc:sldChg>
      <pc:sldChg chg="modSp add mod">
        <pc:chgData name="Niloofar Hosseini" userId="eb3e3110-2622-43cd-88f0-a4c46bd91734" providerId="ADAL" clId="{37960679-E802-5B44-8667-F2CEB6A729A8}" dt="2024-05-23T16:28:12.600" v="313" actId="20577"/>
        <pc:sldMkLst>
          <pc:docMk/>
          <pc:sldMk cId="3632528778" sldId="273"/>
        </pc:sldMkLst>
        <pc:spChg chg="mod">
          <ac:chgData name="Niloofar Hosseini" userId="eb3e3110-2622-43cd-88f0-a4c46bd91734" providerId="ADAL" clId="{37960679-E802-5B44-8667-F2CEB6A729A8}" dt="2024-05-23T16:28:12.600" v="313" actId="20577"/>
          <ac:spMkLst>
            <pc:docMk/>
            <pc:sldMk cId="3632528778" sldId="273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37960679-E802-5B44-8667-F2CEB6A729A8}" dt="2024-05-23T16:29:36.747" v="461" actId="20577"/>
        <pc:sldMkLst>
          <pc:docMk/>
          <pc:sldMk cId="1490417580" sldId="274"/>
        </pc:sldMkLst>
        <pc:spChg chg="mod">
          <ac:chgData name="Niloofar Hosseini" userId="eb3e3110-2622-43cd-88f0-a4c46bd91734" providerId="ADAL" clId="{37960679-E802-5B44-8667-F2CEB6A729A8}" dt="2024-05-23T16:29:36.747" v="461" actId="20577"/>
          <ac:spMkLst>
            <pc:docMk/>
            <pc:sldMk cId="1490417580" sldId="274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37960679-E802-5B44-8667-F2CEB6A729A8}" dt="2024-05-23T16:34:23.822" v="596" actId="20577"/>
        <pc:sldMkLst>
          <pc:docMk/>
          <pc:sldMk cId="743296027" sldId="275"/>
        </pc:sldMkLst>
        <pc:spChg chg="mod">
          <ac:chgData name="Niloofar Hosseini" userId="eb3e3110-2622-43cd-88f0-a4c46bd91734" providerId="ADAL" clId="{37960679-E802-5B44-8667-F2CEB6A729A8}" dt="2024-05-23T16:34:23.822" v="596" actId="20577"/>
          <ac:spMkLst>
            <pc:docMk/>
            <pc:sldMk cId="743296027" sldId="275"/>
            <ac:spMk id="4" creationId="{00000000-0000-0000-0000-000000000000}"/>
          </ac:spMkLst>
        </pc:spChg>
      </pc:sldChg>
      <pc:sldChg chg="modSp add mod replId">
        <pc:chgData name="Niloofar Hosseini" userId="eb3e3110-2622-43cd-88f0-a4c46bd91734" providerId="ADAL" clId="{37960679-E802-5B44-8667-F2CEB6A729A8}" dt="2024-05-23T16:35:04.504" v="718" actId="20577"/>
        <pc:sldMkLst>
          <pc:docMk/>
          <pc:sldMk cId="1993158341" sldId="276"/>
        </pc:sldMkLst>
        <pc:spChg chg="mod">
          <ac:chgData name="Niloofar Hosseini" userId="eb3e3110-2622-43cd-88f0-a4c46bd91734" providerId="ADAL" clId="{37960679-E802-5B44-8667-F2CEB6A729A8}" dt="2024-05-23T16:35:04.504" v="718" actId="20577"/>
          <ac:spMkLst>
            <pc:docMk/>
            <pc:sldMk cId="1993158341" sldId="276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37960679-E802-5B44-8667-F2CEB6A729A8}" dt="2024-05-23T16:29:47.422" v="469" actId="2890"/>
        <pc:sldMkLst>
          <pc:docMk/>
          <pc:sldMk cId="617997722" sldId="277"/>
        </pc:sldMkLst>
      </pc:sldChg>
      <pc:sldMasterChg chg="setBg modSldLayout">
        <pc:chgData name="Niloofar Hosseini" userId="eb3e3110-2622-43cd-88f0-a4c46bd91734" providerId="ADAL" clId="{37960679-E802-5B44-8667-F2CEB6A729A8}" dt="2024-05-23T16:26:06.994" v="2"/>
        <pc:sldMasterMkLst>
          <pc:docMk/>
          <pc:sldMasterMk cId="1319083463" sldId="2147483648"/>
        </pc:sldMasterMkLst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1777500717" sldId="2147483649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3888196325" sldId="2147483650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3577223658" sldId="2147483651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860230060" sldId="2147483652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2466541897" sldId="2147483653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230368608" sldId="2147483654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2713241227" sldId="2147483655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3374603203" sldId="2147483656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4058585397" sldId="2147483657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12003333" sldId="2147483658"/>
          </pc:sldLayoutMkLst>
        </pc:sldLayoutChg>
        <pc:sldLayoutChg chg="setBg">
          <pc:chgData name="Niloofar Hosseini" userId="eb3e3110-2622-43cd-88f0-a4c46bd91734" providerId="ADAL" clId="{37960679-E802-5B44-8667-F2CEB6A729A8}" dt="2024-05-23T16:26:06.994" v="2"/>
          <pc:sldLayoutMkLst>
            <pc:docMk/>
            <pc:sldMasterMk cId="1319083463" sldId="2147483648"/>
            <pc:sldLayoutMk cId="184206194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60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566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258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090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249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015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03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84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19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388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685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D6F20-29FF-4349-8401-4E418041054A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0263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2944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نه با سری افراشته بلکه با قلبی شکسته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می آیم نزد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پاهایت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خدایم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دانم فقر روحم را نیاز و حاجتم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مرا نو کن به فیض خود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خدایم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92870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دانم اگر خواهی مرا تبدیل گردانی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به زخم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هایم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شفا را می نشانی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اُمیدم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بر فیض توست نگاهم بر دست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بمانم تا مرا احیا نمایی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2528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نیکویی و رحم تو فیض و محبت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اُمیدی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در طوفان های من گشته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بر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زانُوان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سستم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هرجا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که من شکستم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روغن روح 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مرهمم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گشته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90417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دانم زخم های جانم نباشد مانعی تا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مرا به آغوش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امنت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کشانی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نداری شرمی از من بخوانی من را فرزند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تو انگشتر به دست من نشانی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43296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ردای ماتم من در 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سرودها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گشته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نمی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مانم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درون اشک و دردم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با دلیری و ایمان به نزد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تختت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آیم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پدر خوانم تو را از قلب و جانم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93158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نیکویی و رحم تو فیض و محبت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اُمیدی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در طوفان های من گشته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بر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زانُوان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سستم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هرجا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که من شکستم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روغن روح 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مرهمم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گشته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7997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6202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</TotalTime>
  <Words>161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12</cp:revision>
  <dcterms:created xsi:type="dcterms:W3CDTF">2018-08-09T14:02:34Z</dcterms:created>
  <dcterms:modified xsi:type="dcterms:W3CDTF">2025-05-05T12:40:36Z</dcterms:modified>
</cp:coreProperties>
</file>