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61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63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12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08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95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37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892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43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93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81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27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BB9B5-7B3B-41C0-AD7C-C77DD1663395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570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66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91440"/>
            <a:ext cx="11968479" cy="41088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cap="none" spc="0" dirty="0" smtClean="0">
              <a:ln w="9525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8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نیکویی ات </a:t>
            </a:r>
            <a:r>
              <a:rPr lang="en-GB" sz="78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 </a:t>
            </a:r>
            <a:r>
              <a:rPr lang="en-GB" sz="78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لمس کردم </a:t>
            </a:r>
          </a:p>
          <a:p>
            <a:pPr algn="ctr" rtl="1">
              <a:lnSpc>
                <a:spcPct val="150000"/>
              </a:lnSpc>
            </a:pPr>
            <a:r>
              <a:rPr lang="fa-IR" sz="7800" b="1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چشیدم </a:t>
            </a:r>
            <a:r>
              <a:rPr lang="en-GB" sz="7800" b="1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فیض</a:t>
            </a:r>
            <a:r>
              <a:rPr lang="en-GB" sz="7800" b="1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تو </a:t>
            </a:r>
            <a:r>
              <a:rPr lang="en-GB" sz="7800" b="1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 </a:t>
            </a:r>
            <a:endParaRPr lang="en-US" sz="7800" b="1" cap="none" spc="0" dirty="0">
              <a:ln w="9525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696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91440"/>
            <a:ext cx="11968479" cy="41088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cap="none" spc="0" dirty="0" smtClean="0">
              <a:ln w="9525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8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محبـتـت  را  نـشـانـم  دادی</a:t>
            </a:r>
          </a:p>
          <a:p>
            <a:pPr algn="ctr" rtl="1">
              <a:lnSpc>
                <a:spcPct val="150000"/>
              </a:lnSpc>
            </a:pPr>
            <a:r>
              <a:rPr lang="fa-IR" sz="7800" b="1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  راه هـای  بـسـیـار</a:t>
            </a:r>
            <a:endParaRPr lang="en-US" sz="7800" b="1" cap="none" spc="0" dirty="0">
              <a:ln w="9525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611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91440"/>
            <a:ext cx="11968479" cy="41088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cap="none" spc="0" dirty="0" smtClean="0">
              <a:ln w="9525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8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 حـضـور  تو  می مـانـم</a:t>
            </a:r>
          </a:p>
          <a:p>
            <a:pPr algn="ctr" rtl="1">
              <a:lnSpc>
                <a:spcPct val="150000"/>
              </a:lnSpc>
            </a:pPr>
            <a:r>
              <a:rPr lang="fa-IR" sz="7800" b="1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خـواهم  شبـیهت  گـردم</a:t>
            </a:r>
            <a:endParaRPr lang="en-US" sz="7800" b="1" cap="none" spc="0" dirty="0">
              <a:ln w="9525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859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91440"/>
            <a:ext cx="11968479" cy="41088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cap="none" spc="0" dirty="0" smtClean="0">
              <a:ln w="9525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8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چـشـیـدم  خداوندیـت</a:t>
            </a:r>
          </a:p>
          <a:p>
            <a:pPr algn="ctr" rtl="1">
              <a:lnSpc>
                <a:spcPct val="150000"/>
              </a:lnSpc>
            </a:pPr>
            <a:r>
              <a:rPr lang="fa-IR" sz="7800" b="1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 بـا  جرأت  مـی گـویـم</a:t>
            </a:r>
            <a:endParaRPr lang="en-US" sz="7800" b="1" cap="none" spc="0" dirty="0">
              <a:ln w="9525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91440"/>
            <a:ext cx="11968479" cy="5066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 نیکویـی   </a:t>
            </a:r>
            <a:r>
              <a:rPr lang="fa-IR" sz="72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 نیکویـی</a:t>
            </a:r>
            <a:r>
              <a:rPr lang="fa-IR" sz="72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 بهرم  بخشنده  هستی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نیازهایم  می دانی</a:t>
            </a:r>
            <a:endParaRPr lang="en-US" sz="7200" b="1" cap="none" spc="0" dirty="0">
              <a:ln w="9525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033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91440"/>
            <a:ext cx="11968479" cy="5066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 نیکویـی   </a:t>
            </a:r>
            <a:r>
              <a:rPr lang="fa-IR" sz="72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 نیکویـی</a:t>
            </a:r>
            <a:r>
              <a:rPr lang="fa-IR" sz="72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 دیـدم  و  چـشیـدم 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کـه  تـو  </a:t>
            </a:r>
            <a:r>
              <a:rPr lang="fa-IR" sz="7200" b="1" cap="none" spc="0" dirty="0" smtClean="0">
                <a:ln w="9525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نیکویـی</a:t>
            </a:r>
            <a:endParaRPr lang="en-US" sz="7200" b="1" cap="none" spc="0" dirty="0">
              <a:ln w="9525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842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2019-10-16T15:33:03Z</dcterms:created>
  <dcterms:modified xsi:type="dcterms:W3CDTF">2019-10-16T15:33:15Z</dcterms:modified>
</cp:coreProperties>
</file>