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1"/>
    <p:restoredTop sz="94687"/>
  </p:normalViewPr>
  <p:slideViewPr>
    <p:cSldViewPr snapToGrid="0" snapToObjects="1">
      <p:cViewPr varScale="1">
        <p:scale>
          <a:sx n="50" d="100"/>
          <a:sy n="50" d="100"/>
        </p:scale>
        <p:origin x="184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9E5F6-4FAB-1D46-8031-6729FB2FD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BE22C-B44A-BE40-9036-473491250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2A147-A2C9-B84F-A35B-17B75EC4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6820F-FC89-8147-B1E9-9F8FA155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07C02-DD2C-8849-807D-96AA1223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87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41A5-380F-3A4B-BCF8-B08B9508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3A58-862A-E64F-9B1D-7D9036262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9DEB2-4470-7B4F-A38F-EF1905D4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24C8E-E84C-0347-A161-E64E6230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88299-E73F-6643-B7C5-EE2D72BE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692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19E7AD-4345-9842-B1A7-85D133C68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E8BE4-B355-874F-B27C-FA6C2B3F0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B51F6-8839-F542-B39F-01D8C217F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3105C-0B07-D944-AE7D-A9A05DF0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A5054-C731-A643-9729-CB36BFAC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031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8EF6-88EC-EE44-9167-B1362BF5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9929A-EEFD-9C45-88D7-87B78E386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F69D0-EDE7-514D-AD33-11F566A1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75CE3-38E9-D043-9648-267F34FDB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A11E5-9E62-DC42-86B0-31E74FAA3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797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8BBC6-68E4-3543-9393-D648F533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979B8-0D54-0E4B-BC96-B90F8561E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C28BA-53EF-4245-BB5F-00B0E0F9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944B6-419D-7F44-8992-E8CB66200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231F0-854A-5F4E-8910-EE4D1426F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407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765B-4FEA-614A-8D67-6BBE3A7C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6397-8FC5-AF48-8522-C05154994B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29683-5E41-8046-A377-7C6D39C2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91ACD-3861-E640-B7C5-11482707E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44551-7DF9-2D43-9703-74C0E5FF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95194-5C93-094C-884C-885EC01B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356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1F12-7738-5D4D-A68F-F468E1D43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448CD-FC19-CA4A-BC30-76DAB668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9BC46-1500-7F42-AE10-F4A0B569F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6CA53-3A57-8C41-AFF7-CFC5DDE83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19A90-E400-974B-9663-195C94301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9B596-B291-084B-8CD2-EA22A417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38691-7AFD-E241-819A-DE1F69F9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8D077E-03FF-9F4F-A83C-92A121B8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146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640D3-A81D-7A4C-BC0B-61E55DDB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105A35-AAE4-0645-B38A-4E1B8D77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0BA5E-0FA0-274D-968D-BA7DDA30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BED2A-FD6B-ED43-AEC0-060AB345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819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1CE89B-2364-364B-ADDE-E0D87E7C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EAE8B-BFE6-7B4E-BC85-B2451D6F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2283C-AF68-444D-85F1-D251ACF7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798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29C9-F819-B34A-A2F2-DBF31A97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29674-2B6B-C548-9A61-BD732CA69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82CC8-82A2-E948-A260-4D9503018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1F18D-02B3-5B4E-B796-9B803F6C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C821-DEC3-6F48-B768-DEFD7D6F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00B75-A8D6-2F4D-B416-5CAE2B14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789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64234-78FB-0C47-B6C8-AB15C729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A1AB8B-439D-FA42-A35F-449F484C8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D7B21-2822-5247-899E-5A07DA30F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2D3D8-A8F9-0B4F-B38F-7DF9BDE3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63E25-24B7-C44F-A6B3-DAF92882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39B10-66B2-3A49-8E4E-A71A3C34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220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937988-296F-4C41-A33B-C4D5832E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94910-AFD1-444D-8217-72D6AA9E9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7B1EE-58F8-7C47-B760-D84E9CEB4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A192-9DEB-D245-8E67-97D7665AAEA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E3465-8BEC-6546-AA57-9D416C48D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24F9A-92F1-404D-83DF-96FEE79D0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84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934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زنده ایم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ستاییم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ابد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حمدت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جاریست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2159423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88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 توست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شفای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جان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 توست ظفر ما در جنگها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 توست قلعه ای مستحکم</a:t>
            </a:r>
          </a:p>
        </p:txBody>
      </p:sp>
    </p:spTree>
    <p:extLst>
      <p:ext uri="{BB962C8B-B14F-4D97-AF65-F5344CB8AC3E}">
        <p14:creationId xmlns:p14="http://schemas.microsoft.com/office/powerpoint/2010/main" val="183257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که در بلا و در طوفان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ظلمت و در عصیان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شتابیم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سوی نام تو</a:t>
            </a:r>
          </a:p>
        </p:txBody>
      </p:sp>
    </p:spTree>
    <p:extLst>
      <p:ext uri="{BB962C8B-B14F-4D97-AF65-F5344CB8AC3E}">
        <p14:creationId xmlns:p14="http://schemas.microsoft.com/office/powerpoint/2010/main" val="296396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زنده ایم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ستاییم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ابد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حمدت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جاریست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306037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 توست امید در سختی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نامت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عمانوئیل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نام توست برتر از هر نامی</a:t>
            </a:r>
          </a:p>
        </p:txBody>
      </p:sp>
    </p:spTree>
    <p:extLst>
      <p:ext uri="{BB962C8B-B14F-4D97-AF65-F5344CB8AC3E}">
        <p14:creationId xmlns:p14="http://schemas.microsoft.com/office/powerpoint/2010/main" val="417904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کل هستی و خلقت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زانو زنند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گویند نجات در نام توست عیسی</a:t>
            </a:r>
          </a:p>
        </p:txBody>
      </p:sp>
    </p:spTree>
    <p:extLst>
      <p:ext uri="{BB962C8B-B14F-4D97-AF65-F5344CB8AC3E}">
        <p14:creationId xmlns:p14="http://schemas.microsoft.com/office/powerpoint/2010/main" val="52278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زنده ایم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ستاییم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تا ابد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حمدت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جاریست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297280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زنجیرها را پاره می کند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جان را بر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خلقتی نو می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آن قدرت در نام عیساست</a:t>
            </a:r>
          </a:p>
        </p:txBody>
      </p:sp>
    </p:spTree>
    <p:extLst>
      <p:ext uri="{BB962C8B-B14F-4D97-AF65-F5344CB8AC3E}">
        <p14:creationId xmlns:p14="http://schemas.microsoft.com/office/powerpoint/2010/main" val="366003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692606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زنجیرها را پاره می کند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جان را بر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قدرتی که خلقتی نو می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آن قدرت در نام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آن قدرت در نام عیساست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66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196</Words>
  <Application>Microsoft Macintosh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2022-02-04T17:25:40Z</dcterms:created>
  <dcterms:modified xsi:type="dcterms:W3CDTF">2022-02-04T18:09:26Z</dcterms:modified>
</cp:coreProperties>
</file>