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62"/>
  </p:normalViewPr>
  <p:slideViewPr>
    <p:cSldViewPr snapToGrid="0">
      <p:cViewPr varScale="1">
        <p:scale>
          <a:sx n="104" d="100"/>
          <a:sy n="104" d="100"/>
        </p:scale>
        <p:origin x="232" y="2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13.11.23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73866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جان دارم نفس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تویی مرا پناه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مأوای</a:t>
            </a: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</a:t>
            </a:r>
            <a:r>
              <a:rPr lang="fa-IR" sz="48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صخره‌ی</a:t>
            </a: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48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</a:t>
            </a:r>
          </a:p>
          <a:p>
            <a:pPr algn="ctr" rtl="1"/>
            <a:endParaRPr lang="fa-IR" sz="5400" cap="none" spc="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fa-IR" sz="6000" cap="none" spc="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602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73866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مرا در </a:t>
            </a:r>
            <a:r>
              <a:rPr lang="fa-IR" sz="4800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آغوشت</a:t>
            </a:r>
            <a:r>
              <a:rPr lang="fa-IR" sz="4800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بگیر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نیاز من تویی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قلب و جانم تسلیم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خدای من تویی</a:t>
            </a:r>
          </a:p>
          <a:p>
            <a:pPr algn="ctr" rtl="1"/>
            <a:endParaRPr lang="fa-IR" sz="5400" cap="none" spc="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fa-IR" sz="6000" cap="none" spc="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982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865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تو دارم آرامی و </a:t>
            </a: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شفا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کشتی طوفان زده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ناخدایم</a:t>
            </a: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تویی</a:t>
            </a:r>
          </a:p>
          <a:p>
            <a:pPr algn="ctr" rtl="1"/>
            <a:endParaRPr lang="fa-IR" sz="8800" cap="none" spc="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532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5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اگر در </a:t>
            </a:r>
            <a:r>
              <a:rPr lang="fa-IR" sz="5400" b="1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طوفانها</a:t>
            </a:r>
            <a:r>
              <a:rPr lang="fa-IR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باشم در دل 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با منی </a:t>
            </a:r>
            <a:r>
              <a:rPr lang="fa-IR" sz="54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تکیه‌ </a:t>
            </a:r>
            <a:r>
              <a:rPr lang="fa-IR" sz="54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گاهم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تویی</a:t>
            </a:r>
            <a:endParaRPr lang="fa-IR" sz="96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5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229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532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5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اگر در </a:t>
            </a:r>
            <a:r>
              <a:rPr lang="fa-IR" sz="5400" b="1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طوفانها</a:t>
            </a:r>
            <a:r>
              <a:rPr lang="fa-IR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باشم در دل 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زنده ای تو با منی ، پناه من تویی</a:t>
            </a:r>
            <a:endParaRPr lang="fa-IR" sz="96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5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9268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73866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جانت</a:t>
            </a:r>
            <a:r>
              <a:rPr lang="fa-IR" sz="4800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را دادی بر صلیب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کوه </a:t>
            </a:r>
            <a:r>
              <a:rPr lang="fa-IR" sz="480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جلجتا</a:t>
            </a:r>
            <a:endParaRPr lang="fa-IR" sz="480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برداشتی بار گناهم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دادی روحم شفا</a:t>
            </a:r>
          </a:p>
          <a:p>
            <a:pPr algn="ctr" rtl="1"/>
            <a:endParaRPr lang="fa-IR" sz="5400" cap="none" spc="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fa-IR" sz="6000" cap="none" spc="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335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73866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720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جان دارم نفس دارم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تویی مرا پناه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مأوای</a:t>
            </a: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</a:t>
            </a:r>
            <a:r>
              <a:rPr lang="fa-IR" sz="480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صخره‌ی</a:t>
            </a: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480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</a:t>
            </a:r>
          </a:p>
          <a:p>
            <a:pPr algn="ctr" rtl="1"/>
            <a:endParaRPr lang="fa-IR" sz="5400" cap="none" spc="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/>
            <a:endParaRPr lang="fa-IR" sz="6000" cap="none" spc="0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9207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532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5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اگر در </a:t>
            </a:r>
            <a:r>
              <a:rPr lang="fa-IR" sz="5400" b="1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طوفانها</a:t>
            </a:r>
            <a:r>
              <a:rPr lang="fa-IR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باشم در دل 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با منی </a:t>
            </a:r>
            <a:r>
              <a:rPr lang="fa-IR" sz="54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خداوندم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تکیه‌ </a:t>
            </a:r>
            <a:r>
              <a:rPr lang="fa-IR" sz="5400" b="1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گاهم</a:t>
            </a: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تویی</a:t>
            </a:r>
            <a:endParaRPr lang="fa-IR" sz="96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5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47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0" y="0"/>
            <a:ext cx="12113443" cy="69532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85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اگر در </a:t>
            </a:r>
            <a:r>
              <a:rPr lang="fa-IR" sz="5400" b="1" cap="none" spc="0" dirty="0" err="1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طوفانها</a:t>
            </a:r>
            <a:r>
              <a:rPr lang="fa-IR" sz="5400" b="1" cap="none" spc="0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باشم در دل ایمان دارم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66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زنده ای تو با منی ، پناه من تویی</a:t>
            </a:r>
            <a:endParaRPr lang="fa-IR" sz="96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11500" b="1" dirty="0">
              <a:ln w="6600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55539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138</Words>
  <Application>Microsoft Macintosh PowerPoint</Application>
  <PresentationFormat>Widescreen</PresentationFormat>
  <Paragraphs>37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2023-11-13T11:23:48Z</dcterms:created>
  <dcterms:modified xsi:type="dcterms:W3CDTF">2023-11-13T11:35:18Z</dcterms:modified>
</cp:coreProperties>
</file>