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690148C-8871-1448-9AED-71612BB2CE13}"/>
    <pc:docChg chg="custSel modSld">
      <pc:chgData name="Niloofar Hosseini" userId="eb3e3110-2622-43cd-88f0-a4c46bd91734" providerId="ADAL" clId="{5690148C-8871-1448-9AED-71612BB2CE13}" dt="2024-05-21T11:47:52.023" v="424" actId="255"/>
      <pc:docMkLst>
        <pc:docMk/>
      </pc:docMkLst>
      <pc:sldChg chg="addSp delSp modSp mod">
        <pc:chgData name="Niloofar Hosseini" userId="eb3e3110-2622-43cd-88f0-a4c46bd91734" providerId="ADAL" clId="{5690148C-8871-1448-9AED-71612BB2CE13}" dt="2024-05-21T11:43:52.927" v="145" actId="404"/>
        <pc:sldMkLst>
          <pc:docMk/>
          <pc:sldMk cId="2596963113" sldId="256"/>
        </pc:sldMkLst>
        <pc:spChg chg="add del mod">
          <ac:chgData name="Niloofar Hosseini" userId="eb3e3110-2622-43cd-88f0-a4c46bd91734" providerId="ADAL" clId="{5690148C-8871-1448-9AED-71612BB2CE13}" dt="2024-05-21T11:41:49.614" v="13"/>
          <ac:spMkLst>
            <pc:docMk/>
            <pc:sldMk cId="2596963113" sldId="256"/>
            <ac:spMk id="2" creationId="{26A997BA-9F52-1A2A-61B8-EA84078C0FB2}"/>
          </ac:spMkLst>
        </pc:spChg>
        <pc:spChg chg="add del mod">
          <ac:chgData name="Niloofar Hosseini" userId="eb3e3110-2622-43cd-88f0-a4c46bd91734" providerId="ADAL" clId="{5690148C-8871-1448-9AED-71612BB2CE13}" dt="2024-05-21T11:43:03.038" v="78"/>
          <ac:spMkLst>
            <pc:docMk/>
            <pc:sldMk cId="2596963113" sldId="256"/>
            <ac:spMk id="3" creationId="{C11F3763-62A7-311E-E4C4-FB613388E721}"/>
          </ac:spMkLst>
        </pc:spChg>
        <pc:spChg chg="mod">
          <ac:chgData name="Niloofar Hosseini" userId="eb3e3110-2622-43cd-88f0-a4c46bd91734" providerId="ADAL" clId="{5690148C-8871-1448-9AED-71612BB2CE13}" dt="2024-05-21T11:43:52.927" v="145" actId="404"/>
          <ac:spMkLst>
            <pc:docMk/>
            <pc:sldMk cId="259696311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3:56.335" v="147" actId="404"/>
        <pc:sldMkLst>
          <pc:docMk/>
          <pc:sldMk cId="3476111888" sldId="257"/>
        </pc:sldMkLst>
        <pc:spChg chg="mod">
          <ac:chgData name="Niloofar Hosseini" userId="eb3e3110-2622-43cd-88f0-a4c46bd91734" providerId="ADAL" clId="{5690148C-8871-1448-9AED-71612BB2CE13}" dt="2024-05-21T11:43:56.335" v="147" actId="404"/>
          <ac:spMkLst>
            <pc:docMk/>
            <pc:sldMk cId="347611188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4:37.276" v="204" actId="403"/>
        <pc:sldMkLst>
          <pc:docMk/>
          <pc:sldMk cId="2588593916" sldId="258"/>
        </pc:sldMkLst>
        <pc:spChg chg="mod">
          <ac:chgData name="Niloofar Hosseini" userId="eb3e3110-2622-43cd-88f0-a4c46bd91734" providerId="ADAL" clId="{5690148C-8871-1448-9AED-71612BB2CE13}" dt="2024-05-21T11:44:37.276" v="204" actId="403"/>
          <ac:spMkLst>
            <pc:docMk/>
            <pc:sldMk cId="258859391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5:48.518" v="284" actId="20577"/>
        <pc:sldMkLst>
          <pc:docMk/>
          <pc:sldMk cId="1456423" sldId="259"/>
        </pc:sldMkLst>
        <pc:spChg chg="mod">
          <ac:chgData name="Niloofar Hosseini" userId="eb3e3110-2622-43cd-88f0-a4c46bd91734" providerId="ADAL" clId="{5690148C-8871-1448-9AED-71612BB2CE13}" dt="2024-05-21T11:45:48.518" v="284" actId="20577"/>
          <ac:spMkLst>
            <pc:docMk/>
            <pc:sldMk cId="1456423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6:43.706" v="354" actId="20577"/>
        <pc:sldMkLst>
          <pc:docMk/>
          <pc:sldMk cId="1340337868" sldId="260"/>
        </pc:sldMkLst>
        <pc:spChg chg="mod">
          <ac:chgData name="Niloofar Hosseini" userId="eb3e3110-2622-43cd-88f0-a4c46bd91734" providerId="ADAL" clId="{5690148C-8871-1448-9AED-71612BB2CE13}" dt="2024-05-21T11:46:43.706" v="354" actId="20577"/>
          <ac:spMkLst>
            <pc:docMk/>
            <pc:sldMk cId="1340337868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7:52.023" v="424" actId="255"/>
        <pc:sldMkLst>
          <pc:docMk/>
          <pc:sldMk cId="1008428542" sldId="261"/>
        </pc:sldMkLst>
        <pc:spChg chg="mod">
          <ac:chgData name="Niloofar Hosseini" userId="eb3e3110-2622-43cd-88f0-a4c46bd91734" providerId="ADAL" clId="{5690148C-8871-1448-9AED-71612BB2CE13}" dt="2024-05-21T11:47:52.023" v="424" actId="255"/>
          <ac:spMkLst>
            <pc:docMk/>
            <pc:sldMk cId="1008428542" sldId="26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3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74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19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75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12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87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70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61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79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69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B9B5-7B3B-41C0-AD7C-C77DD166339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200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66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880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لمس کردم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فیض تو را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69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432"/>
            <a:ext cx="12192000" cy="68291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نشانم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دادی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راههای بسیار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611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می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خواهم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شبیهت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گردم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859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1679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خداوندیت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با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جرأت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گویم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6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866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نیکویی تو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بهرم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بخشنده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نیازهایم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دانی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033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636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نیکویی تو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من دیدم 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که تو نیکویی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42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70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52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2019-10-16T15:33:03Z</dcterms:created>
  <dcterms:modified xsi:type="dcterms:W3CDTF">2025-05-05T12:40:07Z</dcterms:modified>
</cp:coreProperties>
</file>