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28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847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138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52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380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996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001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2989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506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1848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9361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798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7E735-C657-AB4A-8F22-8DC52EAEB7ED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1656-357F-894B-BDEA-61B949009FB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1333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5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1660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بدم در من نفس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حیاتت</a:t>
            </a: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3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837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1038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شوق ، اشتیاق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رویت را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طلبم</a:t>
            </a: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766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1660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بدم در من نفس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حیاتت</a:t>
            </a: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3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051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مشتاق روح حیات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تو که تازگی به جانم می بخشد</a:t>
            </a:r>
            <a:endParaRPr lang="fa-IR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5999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663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نباشی من می میرم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باشی ، تا ابد زنده ام</a:t>
            </a: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099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92510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نیازم در توست ای مسیح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نفسم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توست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6588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34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92510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نیازم در توست ای مسیح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نفسم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توست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025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8724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مثل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باران که زمین را جان بخشد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مثل تابش آفتاب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پهنه‌ی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آسمان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227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8724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انتظار کلام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ملاقاتت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501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663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تنها به حضورت زنده ام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تنها به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زنده ام</a:t>
            </a: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286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92510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اوه نیازم در توست ای مسیح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نفسم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توست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887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8724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مثل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بوته‌ی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سوزان ندای خدا در آن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مثل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رؤیای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در برهوت های ما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425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687245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لحظه به لحظه از حضورت زنده ام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574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0B8F3A-B1AA-7E4B-95BE-43A5B1286E3E}"/>
              </a:ext>
            </a:extLst>
          </p:cNvPr>
          <p:cNvSpPr/>
          <p:nvPr/>
        </p:nvSpPr>
        <p:spPr>
          <a:xfrm>
            <a:off x="0" y="0"/>
            <a:ext cx="12191999" cy="70663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نباشی من می میرم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باشی ، تا ابد زنده ام</a:t>
            </a: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408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143</Words>
  <Application>Microsoft Office PowerPoint</Application>
  <PresentationFormat>Widescreen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2022-02-11T11:28:20Z</dcterms:created>
  <dcterms:modified xsi:type="dcterms:W3CDTF">2025-05-05T12:39:52Z</dcterms:modified>
</cp:coreProperties>
</file>