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  <p:sldId id="263" r:id="rId4"/>
    <p:sldId id="264" r:id="rId5"/>
    <p:sldId id="265" r:id="rId6"/>
    <p:sldId id="262" r:id="rId7"/>
    <p:sldId id="267" r:id="rId8"/>
    <p:sldId id="268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72" autoAdjust="0"/>
    <p:restoredTop sz="94660"/>
  </p:normalViewPr>
  <p:slideViewPr>
    <p:cSldViewPr snapToGrid="0">
      <p:cViewPr varScale="1">
        <p:scale>
          <a:sx n="85" d="100"/>
          <a:sy n="85" d="100"/>
        </p:scale>
        <p:origin x="619" y="-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11525-D0A9-4AF3-8F2C-618E4B864EEC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39A8E-F639-4CD9-B677-DCAC6825AA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126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11525-D0A9-4AF3-8F2C-618E4B864EEC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39A8E-F639-4CD9-B677-DCAC6825AA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463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11525-D0A9-4AF3-8F2C-618E4B864EEC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39A8E-F639-4CD9-B677-DCAC6825AA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2004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11525-D0A9-4AF3-8F2C-618E4B864EEC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39A8E-F639-4CD9-B677-DCAC6825AA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4169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11525-D0A9-4AF3-8F2C-618E4B864EEC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39A8E-F639-4CD9-B677-DCAC6825AA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176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11525-D0A9-4AF3-8F2C-618E4B864EEC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39A8E-F639-4CD9-B677-DCAC6825AA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4419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11525-D0A9-4AF3-8F2C-618E4B864EEC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39A8E-F639-4CD9-B677-DCAC6825AA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3567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11525-D0A9-4AF3-8F2C-618E4B864EEC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39A8E-F639-4CD9-B677-DCAC6825AA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0981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11525-D0A9-4AF3-8F2C-618E4B864EEC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39A8E-F639-4CD9-B677-DCAC6825AA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1724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11525-D0A9-4AF3-8F2C-618E4B864EEC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39A8E-F639-4CD9-B677-DCAC6825AA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272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11525-D0A9-4AF3-8F2C-618E4B864EEC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39A8E-F639-4CD9-B677-DCAC6825AA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348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11525-D0A9-4AF3-8F2C-618E4B864EEC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39A8E-F639-4CD9-B677-DCAC6825AA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04869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4894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6240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 خواهم در این بیابان</a:t>
            </a: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صدایت باشم ، ای پدر</a:t>
            </a: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3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864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5798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 خواهم در این بیابان</a:t>
            </a: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هموار بسازم </a:t>
            </a:r>
            <a:r>
              <a:rPr lang="fa-IR" sz="6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راهت</a:t>
            </a: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را</a:t>
            </a: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19025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5798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سرایم تو می آیی</a:t>
            </a: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همچون نسیم ، ای مسیح</a:t>
            </a: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69727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6784"/>
            <a:ext cx="12192000" cy="715798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خدایی که بود و هست</a:t>
            </a: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آن خدایی ، که در راهی</a:t>
            </a: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59960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52214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پادشاه جلال بر تو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جلال بر تو ، جلال بر تو</a:t>
            </a:r>
            <a:endParaRPr lang="en-US" sz="6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28634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52214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</a:t>
            </a:r>
            <a:r>
              <a:rPr lang="fa-IR" sz="66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قدوس</a:t>
            </a:r>
            <a:r>
              <a:rPr lang="fa-IR" sz="6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جلال بر تو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جلال بر تو ، جلال بر تو</a:t>
            </a:r>
            <a:endParaRPr lang="en-US" sz="6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21556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52214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عیسی جلال بر تو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جلال بر تو ، جلال بر تو</a:t>
            </a:r>
            <a:endParaRPr lang="en-US" sz="6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89243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5809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75</Words>
  <Application>Microsoft Office PowerPoint</Application>
  <PresentationFormat>Widescreen</PresentationFormat>
  <Paragraphs>21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5</cp:revision>
  <dcterms:created xsi:type="dcterms:W3CDTF">2019-12-04T16:26:01Z</dcterms:created>
  <dcterms:modified xsi:type="dcterms:W3CDTF">2025-04-28T15:28:16Z</dcterms:modified>
</cp:coreProperties>
</file>