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33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7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B9B2874-62CB-1940-8972-B5DC80E7D5A1}"/>
    <pc:docChg chg="undo custSel addSld delSld modSld modMainMaster">
      <pc:chgData name="Niloofar Hosseini" userId="eb3e3110-2622-43cd-88f0-a4c46bd91734" providerId="ADAL" clId="{DB9B2874-62CB-1940-8972-B5DC80E7D5A1}" dt="2024-06-14T13:38:46.867" v="473" actId="20577"/>
      <pc:docMkLst>
        <pc:docMk/>
      </pc:docMkLst>
      <pc:sldChg chg="addSp delSp modSp mod setBg">
        <pc:chgData name="Niloofar Hosseini" userId="eb3e3110-2622-43cd-88f0-a4c46bd91734" providerId="ADAL" clId="{DB9B2874-62CB-1940-8972-B5DC80E7D5A1}" dt="2024-06-14T13:37:51.027" v="395" actId="404"/>
        <pc:sldMkLst>
          <pc:docMk/>
          <pc:sldMk cId="2686557987" sldId="256"/>
        </pc:sldMkLst>
        <pc:spChg chg="add del mod">
          <ac:chgData name="Niloofar Hosseini" userId="eb3e3110-2622-43cd-88f0-a4c46bd91734" providerId="ADAL" clId="{DB9B2874-62CB-1940-8972-B5DC80E7D5A1}" dt="2024-06-14T13:36:01.030" v="229"/>
          <ac:spMkLst>
            <pc:docMk/>
            <pc:sldMk cId="2686557987" sldId="256"/>
            <ac:spMk id="2" creationId="{6321E96A-FD76-6154-B5AA-FCEBCAFA8FB9}"/>
          </ac:spMkLst>
        </pc:spChg>
        <pc:spChg chg="add mod">
          <ac:chgData name="Niloofar Hosseini" userId="eb3e3110-2622-43cd-88f0-a4c46bd91734" providerId="ADAL" clId="{DB9B2874-62CB-1940-8972-B5DC80E7D5A1}" dt="2024-06-14T13:37:51.027" v="395" actId="404"/>
          <ac:spMkLst>
            <pc:docMk/>
            <pc:sldMk cId="2686557987" sldId="256"/>
            <ac:spMk id="3" creationId="{8B3E6269-630F-3682-3D5E-A07FE18488A6}"/>
          </ac:spMkLst>
        </pc:spChg>
        <pc:spChg chg="del mod">
          <ac:chgData name="Niloofar Hosseini" userId="eb3e3110-2622-43cd-88f0-a4c46bd91734" providerId="ADAL" clId="{DB9B2874-62CB-1940-8972-B5DC80E7D5A1}" dt="2024-06-14T13:35:58.821" v="227" actId="21"/>
          <ac:spMkLst>
            <pc:docMk/>
            <pc:sldMk cId="268655798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B9B2874-62CB-1940-8972-B5DC80E7D5A1}" dt="2024-06-14T13:38:04.472" v="396" actId="2696"/>
        <pc:sldMkLst>
          <pc:docMk/>
          <pc:sldMk cId="4282043176" sldId="257"/>
        </pc:sldMkLst>
      </pc:sldChg>
      <pc:sldChg chg="del">
        <pc:chgData name="Niloofar Hosseini" userId="eb3e3110-2622-43cd-88f0-a4c46bd91734" providerId="ADAL" clId="{DB9B2874-62CB-1940-8972-B5DC80E7D5A1}" dt="2024-06-14T13:38:06.311" v="397" actId="2696"/>
        <pc:sldMkLst>
          <pc:docMk/>
          <pc:sldMk cId="4166129408" sldId="258"/>
        </pc:sldMkLst>
      </pc:sldChg>
      <pc:sldChg chg="modSp del mod">
        <pc:chgData name="Niloofar Hosseini" userId="eb3e3110-2622-43cd-88f0-a4c46bd91734" providerId="ADAL" clId="{DB9B2874-62CB-1940-8972-B5DC80E7D5A1}" dt="2024-06-14T13:38:10.546" v="399" actId="2696"/>
        <pc:sldMkLst>
          <pc:docMk/>
          <pc:sldMk cId="2870345148" sldId="259"/>
        </pc:sldMkLst>
        <pc:spChg chg="mod">
          <ac:chgData name="Niloofar Hosseini" userId="eb3e3110-2622-43cd-88f0-a4c46bd91734" providerId="ADAL" clId="{DB9B2874-62CB-1940-8972-B5DC80E7D5A1}" dt="2024-06-14T13:38:07.414" v="398" actId="108"/>
          <ac:spMkLst>
            <pc:docMk/>
            <pc:sldMk cId="2870345148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DB9B2874-62CB-1940-8972-B5DC80E7D5A1}" dt="2024-06-14T13:36:25.962" v="243"/>
        <pc:sldMkLst>
          <pc:docMk/>
          <pc:sldMk cId="2710413476" sldId="260"/>
        </pc:sldMkLst>
      </pc:sldChg>
      <pc:sldChg chg="setBg">
        <pc:chgData name="Niloofar Hosseini" userId="eb3e3110-2622-43cd-88f0-a4c46bd91734" providerId="ADAL" clId="{DB9B2874-62CB-1940-8972-B5DC80E7D5A1}" dt="2024-06-14T13:36:22.400" v="241"/>
        <pc:sldMkLst>
          <pc:docMk/>
          <pc:sldMk cId="387257704" sldId="261"/>
        </pc:sldMkLst>
      </pc:sldChg>
      <pc:sldChg chg="modSp add mod">
        <pc:chgData name="Niloofar Hosseini" userId="eb3e3110-2622-43cd-88f0-a4c46bd91734" providerId="ADAL" clId="{DB9B2874-62CB-1940-8972-B5DC80E7D5A1}" dt="2024-06-14T13:38:46.867" v="473" actId="20577"/>
        <pc:sldMkLst>
          <pc:docMk/>
          <pc:sldMk cId="1587820010" sldId="262"/>
        </pc:sldMkLst>
        <pc:spChg chg="mod">
          <ac:chgData name="Niloofar Hosseini" userId="eb3e3110-2622-43cd-88f0-a4c46bd91734" providerId="ADAL" clId="{DB9B2874-62CB-1940-8972-B5DC80E7D5A1}" dt="2024-06-14T13:38:46.867" v="473" actId="20577"/>
          <ac:spMkLst>
            <pc:docMk/>
            <pc:sldMk cId="1587820010" sldId="262"/>
            <ac:spMk id="3" creationId="{8B3E6269-630F-3682-3D5E-A07FE18488A6}"/>
          </ac:spMkLst>
        </pc:spChg>
      </pc:sldChg>
      <pc:sldMasterChg chg="setBg modSldLayout">
        <pc:chgData name="Niloofar Hosseini" userId="eb3e3110-2622-43cd-88f0-a4c46bd91734" providerId="ADAL" clId="{DB9B2874-62CB-1940-8972-B5DC80E7D5A1}" dt="2024-06-14T13:36:15.505" v="239"/>
        <pc:sldMasterMkLst>
          <pc:docMk/>
          <pc:sldMasterMk cId="3484799217" sldId="2147483648"/>
        </pc:sldMasterMkLst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2725398320" sldId="2147483649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1213246073" sldId="2147483650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4207259033" sldId="2147483651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1708457907" sldId="2147483652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1009950303" sldId="2147483653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1106633221" sldId="2147483654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1848249042" sldId="2147483655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3858270383" sldId="2147483656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1710777854" sldId="2147483657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1268692420" sldId="2147483658"/>
          </pc:sldLayoutMkLst>
        </pc:sldLayoutChg>
        <pc:sldLayoutChg chg="setBg">
          <pc:chgData name="Niloofar Hosseini" userId="eb3e3110-2622-43cd-88f0-a4c46bd91734" providerId="ADAL" clId="{DB9B2874-62CB-1940-8972-B5DC80E7D5A1}" dt="2024-06-14T13:36:15.505" v="239"/>
          <pc:sldLayoutMkLst>
            <pc:docMk/>
            <pc:sldMasterMk cId="3484799217" sldId="2147483648"/>
            <pc:sldLayoutMk cId="267929875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21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04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39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56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09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22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06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22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99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90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15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9CDA9-F7E8-4C3F-9BE3-DFF771D617B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896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5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B3E6269-630F-3682-3D5E-A07FE18488A6}"/>
              </a:ext>
            </a:extLst>
          </p:cNvPr>
          <p:cNvSpPr/>
          <p:nvPr/>
        </p:nvSpPr>
        <p:spPr>
          <a:xfrm>
            <a:off x="0" y="0"/>
            <a:ext cx="12191999" cy="633526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 تو خم شویم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 فرود آوریم در حضور تو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پایهایت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شوییم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اشک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 تو خم شده و زانو زنیم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 فرود آوریم ای شاه شاهان</a:t>
            </a: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655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B3E6269-630F-3682-3D5E-A07FE18488A6}"/>
              </a:ext>
            </a:extLst>
          </p:cNvPr>
          <p:cNvSpPr/>
          <p:nvPr/>
        </p:nvSpPr>
        <p:spPr>
          <a:xfrm>
            <a:off x="0" y="0"/>
            <a:ext cx="12191999" cy="717978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 تو تا به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782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413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2019-09-24T10:03:16Z</dcterms:created>
  <dcterms:modified xsi:type="dcterms:W3CDTF">2025-05-05T12:33:31Z</dcterms:modified>
</cp:coreProperties>
</file>