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1"/>
    <p:restoredTop sz="94696"/>
  </p:normalViewPr>
  <p:slideViewPr>
    <p:cSldViewPr snapToGrid="0">
      <p:cViewPr varScale="1">
        <p:scale>
          <a:sx n="81" d="100"/>
          <a:sy n="81" d="100"/>
        </p:scale>
        <p:origin x="710" y="-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2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0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35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1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0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2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5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8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7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6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EE634-E158-CA43-9908-3FAD59E215D6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91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08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می جنگی جنگ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می بندی راه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دشمنانم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ترسم حتی اگر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لشکرها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دورم اردو زنند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23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سلاحم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نام توست پناهم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آری نام توست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مستحکم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47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می جنگی جنگ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می بندی راه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دشمنانم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ترسم حتی اگر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لشکرها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دورم اردو زنند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572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سلاحم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نام توست پناهم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آری نام توست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مستحکم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989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برترین نام در دنیا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 من در نام توست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۴)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846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سلاحم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نام توست پناهم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آری نام توست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مستحکم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153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882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2024-05-23T15:50:05Z</dcterms:created>
  <dcterms:modified xsi:type="dcterms:W3CDTF">2025-05-05T12:29:21Z</dcterms:modified>
</cp:coreProperties>
</file>