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1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87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357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59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215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249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61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118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338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843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380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204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A192-9DEB-D245-8E67-97D7665AAEAF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56219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93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زنده ایم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215942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88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ظفر ما در جنگها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قلعه ای مستحکم</a:t>
            </a:r>
          </a:p>
        </p:txBody>
      </p:sp>
    </p:spTree>
    <p:extLst>
      <p:ext uri="{BB962C8B-B14F-4D97-AF65-F5344CB8AC3E}">
        <p14:creationId xmlns:p14="http://schemas.microsoft.com/office/powerpoint/2010/main" val="183257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در بلا و در طوفان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ظلمت و در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شتابیم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سوی نام تو</a:t>
            </a:r>
          </a:p>
        </p:txBody>
      </p:sp>
    </p:spTree>
    <p:extLst>
      <p:ext uri="{BB962C8B-B14F-4D97-AF65-F5344CB8AC3E}">
        <p14:creationId xmlns:p14="http://schemas.microsoft.com/office/powerpoint/2010/main" val="29639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زنده ایم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306037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امید در سختی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برتر از هر نامی</a:t>
            </a:r>
          </a:p>
        </p:txBody>
      </p:sp>
    </p:spTree>
    <p:extLst>
      <p:ext uri="{BB962C8B-B14F-4D97-AF65-F5344CB8AC3E}">
        <p14:creationId xmlns:p14="http://schemas.microsoft.com/office/powerpoint/2010/main" val="417904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 هستی و خلقت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زانو زنند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گویند نجات در نام توست عیسی</a:t>
            </a:r>
          </a:p>
        </p:txBody>
      </p:sp>
    </p:spTree>
    <p:extLst>
      <p:ext uri="{BB962C8B-B14F-4D97-AF65-F5344CB8AC3E}">
        <p14:creationId xmlns:p14="http://schemas.microsoft.com/office/powerpoint/2010/main" val="52278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زنده ایم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297280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زنجیرها را پاره می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جان را بر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خلقتی نو می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قدرت در نام عیساست</a:t>
            </a:r>
          </a:p>
        </p:txBody>
      </p:sp>
    </p:spTree>
    <p:extLst>
      <p:ext uri="{BB962C8B-B14F-4D97-AF65-F5344CB8AC3E}">
        <p14:creationId xmlns:p14="http://schemas.microsoft.com/office/powerpoint/2010/main" val="366003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692606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زنجیرها را پاره می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جان را بر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قدرتی که خلقتی نو می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قدرت در نام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آن قدرت در نام عیساست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66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196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2022-02-04T17:25:40Z</dcterms:created>
  <dcterms:modified xsi:type="dcterms:W3CDTF">2025-05-05T11:55:31Z</dcterms:modified>
</cp:coreProperties>
</file>