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  <p:sldId id="256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81" d="100"/>
          <a:sy n="81" d="100"/>
        </p:scale>
        <p:origin x="725" y="-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7161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3583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384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248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4533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739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5781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8960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2755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891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7684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92262-E9F8-C54C-A2D9-4893A6502B20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17156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3012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79184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او عیساست ، نام او عیساست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او بی همتاست ، در قلب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متعال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1342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31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693465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او قادر به نجات است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او بر مرگ پیروز 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 او شایسته حمد 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933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693465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دستانش کلید آسمانهاست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در نامش قدرت شفاهاست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با خونش گناهان را پاک ساخت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424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79184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او عیساست ، نام او عیساست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او بی همتاست ، در قلب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متعال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0299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693465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قومها او را جلال دهند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او آید ، کل زمین لرزد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داوری و مرگ و حیات از اوست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962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693465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پسر خدا ، چون بر ابرها آید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شیپورها ، هر زانویی خم شود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هر زبانی نامش را بخواند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886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79184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او عیساست ، نام او عیساست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او بی همتاست ، در قلب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متعال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362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54254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پرستیمت ، پرستیمت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تسلیم تو هستیم ، تسلیم تو هستیم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51258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54254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باهم خوانیم ، باهم خوانیم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یکدل گوییم ، یکدل گوییم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3914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153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5</cp:revision>
  <dcterms:created xsi:type="dcterms:W3CDTF">2023-05-03T11:48:20Z</dcterms:created>
  <dcterms:modified xsi:type="dcterms:W3CDTF">2025-04-28T11:02:11Z</dcterms:modified>
</cp:coreProperties>
</file>