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6" r:id="rId3"/>
    <p:sldId id="258" r:id="rId4"/>
    <p:sldId id="259" r:id="rId5"/>
    <p:sldId id="267" r:id="rId6"/>
    <p:sldId id="268" r:id="rId7"/>
    <p:sldId id="269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88CDB836-54DA-EA45-833C-9C22894412F8}"/>
    <pc:docChg chg="undo custSel addSld delSld modSld sldOrd modMainMaster">
      <pc:chgData name="Niloofar Hosseini" userId="eb3e3110-2622-43cd-88f0-a4c46bd91734" providerId="ADAL" clId="{88CDB836-54DA-EA45-833C-9C22894412F8}" dt="2024-05-23T15:43:31.667" v="575" actId="2696"/>
      <pc:docMkLst>
        <pc:docMk/>
      </pc:docMkLst>
      <pc:sldChg chg="addSp delSp modSp mod">
        <pc:chgData name="Niloofar Hosseini" userId="eb3e3110-2622-43cd-88f0-a4c46bd91734" providerId="ADAL" clId="{88CDB836-54DA-EA45-833C-9C22894412F8}" dt="2024-05-23T15:39:41.496" v="167"/>
        <pc:sldMkLst>
          <pc:docMk/>
          <pc:sldMk cId="4108983320" sldId="256"/>
        </pc:sldMkLst>
        <pc:spChg chg="add del mod">
          <ac:chgData name="Niloofar Hosseini" userId="eb3e3110-2622-43cd-88f0-a4c46bd91734" providerId="ADAL" clId="{88CDB836-54DA-EA45-833C-9C22894412F8}" dt="2024-05-23T15:39:41.496" v="167"/>
          <ac:spMkLst>
            <pc:docMk/>
            <pc:sldMk cId="4108983320" sldId="256"/>
            <ac:spMk id="2" creationId="{FB04B1F4-B484-EDC7-40A2-40236BCE1ABC}"/>
          </ac:spMkLst>
        </pc:spChg>
        <pc:spChg chg="mod">
          <ac:chgData name="Niloofar Hosseini" userId="eb3e3110-2622-43cd-88f0-a4c46bd91734" providerId="ADAL" clId="{88CDB836-54DA-EA45-833C-9C22894412F8}" dt="2024-05-23T15:39:36.848" v="165" actId="20577"/>
          <ac:spMkLst>
            <pc:docMk/>
            <pc:sldMk cId="4108983320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88CDB836-54DA-EA45-833C-9C22894412F8}" dt="2024-05-23T15:39:43.389" v="168" actId="2696"/>
        <pc:sldMkLst>
          <pc:docMk/>
          <pc:sldMk cId="1126351014" sldId="257"/>
        </pc:sldMkLst>
      </pc:sldChg>
      <pc:sldChg chg="modSp mod">
        <pc:chgData name="Niloofar Hosseini" userId="eb3e3110-2622-43cd-88f0-a4c46bd91734" providerId="ADAL" clId="{88CDB836-54DA-EA45-833C-9C22894412F8}" dt="2024-05-23T15:40:38.656" v="305" actId="20577"/>
        <pc:sldMkLst>
          <pc:docMk/>
          <pc:sldMk cId="4050128198" sldId="258"/>
        </pc:sldMkLst>
        <pc:spChg chg="mod">
          <ac:chgData name="Niloofar Hosseini" userId="eb3e3110-2622-43cd-88f0-a4c46bd91734" providerId="ADAL" clId="{88CDB836-54DA-EA45-833C-9C22894412F8}" dt="2024-05-23T15:40:38.656" v="305" actId="20577"/>
          <ac:spMkLst>
            <pc:docMk/>
            <pc:sldMk cId="4050128198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88CDB836-54DA-EA45-833C-9C22894412F8}" dt="2024-05-23T15:41:44.045" v="428" actId="403"/>
        <pc:sldMkLst>
          <pc:docMk/>
          <pc:sldMk cId="2586005995" sldId="259"/>
        </pc:sldMkLst>
        <pc:spChg chg="mod">
          <ac:chgData name="Niloofar Hosseini" userId="eb3e3110-2622-43cd-88f0-a4c46bd91734" providerId="ADAL" clId="{88CDB836-54DA-EA45-833C-9C22894412F8}" dt="2024-05-23T15:41:44.045" v="428" actId="403"/>
          <ac:spMkLst>
            <pc:docMk/>
            <pc:sldMk cId="2586005995" sldId="259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88CDB836-54DA-EA45-833C-9C22894412F8}" dt="2024-05-23T15:41:48.374" v="429" actId="2696"/>
        <pc:sldMkLst>
          <pc:docMk/>
          <pc:sldMk cId="3216396662" sldId="260"/>
        </pc:sldMkLst>
      </pc:sldChg>
      <pc:sldChg chg="modSp del mod">
        <pc:chgData name="Niloofar Hosseini" userId="eb3e3110-2622-43cd-88f0-a4c46bd91734" providerId="ADAL" clId="{88CDB836-54DA-EA45-833C-9C22894412F8}" dt="2024-05-23T15:42:38.851" v="506" actId="2696"/>
        <pc:sldMkLst>
          <pc:docMk/>
          <pc:sldMk cId="2069584662" sldId="261"/>
        </pc:sldMkLst>
        <pc:spChg chg="mod">
          <ac:chgData name="Niloofar Hosseini" userId="eb3e3110-2622-43cd-88f0-a4c46bd91734" providerId="ADAL" clId="{88CDB836-54DA-EA45-833C-9C22894412F8}" dt="2024-05-23T15:42:37.285" v="505" actId="20577"/>
          <ac:spMkLst>
            <pc:docMk/>
            <pc:sldMk cId="2069584662" sldId="261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88CDB836-54DA-EA45-833C-9C22894412F8}" dt="2024-05-23T15:43:30.572" v="573" actId="2696"/>
        <pc:sldMkLst>
          <pc:docMk/>
          <pc:sldMk cId="1681496998" sldId="262"/>
        </pc:sldMkLst>
      </pc:sldChg>
      <pc:sldChg chg="del">
        <pc:chgData name="Niloofar Hosseini" userId="eb3e3110-2622-43cd-88f0-a4c46bd91734" providerId="ADAL" clId="{88CDB836-54DA-EA45-833C-9C22894412F8}" dt="2024-05-23T15:43:30.850" v="574" actId="2696"/>
        <pc:sldMkLst>
          <pc:docMk/>
          <pc:sldMk cId="181035081" sldId="263"/>
        </pc:sldMkLst>
      </pc:sldChg>
      <pc:sldChg chg="del">
        <pc:chgData name="Niloofar Hosseini" userId="eb3e3110-2622-43cd-88f0-a4c46bd91734" providerId="ADAL" clId="{88CDB836-54DA-EA45-833C-9C22894412F8}" dt="2024-05-23T15:43:31.667" v="575" actId="2696"/>
        <pc:sldMkLst>
          <pc:docMk/>
          <pc:sldMk cId="3299166251" sldId="264"/>
        </pc:sldMkLst>
      </pc:sldChg>
      <pc:sldChg chg="setBg">
        <pc:chgData name="Niloofar Hosseini" userId="eb3e3110-2622-43cd-88f0-a4c46bd91734" providerId="ADAL" clId="{88CDB836-54DA-EA45-833C-9C22894412F8}" dt="2024-05-23T15:37:37.118" v="6"/>
        <pc:sldMkLst>
          <pc:docMk/>
          <pc:sldMk cId="4294898320" sldId="265"/>
        </pc:sldMkLst>
      </pc:sldChg>
      <pc:sldChg chg="setBg">
        <pc:chgData name="Niloofar Hosseini" userId="eb3e3110-2622-43cd-88f0-a4c46bd91734" providerId="ADAL" clId="{88CDB836-54DA-EA45-833C-9C22894412F8}" dt="2024-05-23T15:37:33.422" v="4"/>
        <pc:sldMkLst>
          <pc:docMk/>
          <pc:sldMk cId="2809859865" sldId="266"/>
        </pc:sldMkLst>
      </pc:sldChg>
      <pc:sldChg chg="modSp add mod ord">
        <pc:chgData name="Niloofar Hosseini" userId="eb3e3110-2622-43cd-88f0-a4c46bd91734" providerId="ADAL" clId="{88CDB836-54DA-EA45-833C-9C22894412F8}" dt="2024-05-23T15:43:18.528" v="568" actId="404"/>
        <pc:sldMkLst>
          <pc:docMk/>
          <pc:sldMk cId="749665837" sldId="267"/>
        </pc:sldMkLst>
        <pc:spChg chg="mod">
          <ac:chgData name="Niloofar Hosseini" userId="eb3e3110-2622-43cd-88f0-a4c46bd91734" providerId="ADAL" clId="{88CDB836-54DA-EA45-833C-9C22894412F8}" dt="2024-05-23T15:43:18.528" v="568" actId="404"/>
          <ac:spMkLst>
            <pc:docMk/>
            <pc:sldMk cId="749665837" sldId="267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88CDB836-54DA-EA45-833C-9C22894412F8}" dt="2024-05-23T15:43:27.070" v="570" actId="20578"/>
        <pc:sldMkLst>
          <pc:docMk/>
          <pc:sldMk cId="4106032666" sldId="268"/>
        </pc:sldMkLst>
      </pc:sldChg>
      <pc:sldChg chg="add ord">
        <pc:chgData name="Niloofar Hosseini" userId="eb3e3110-2622-43cd-88f0-a4c46bd91734" providerId="ADAL" clId="{88CDB836-54DA-EA45-833C-9C22894412F8}" dt="2024-05-23T15:43:29.670" v="572" actId="20578"/>
        <pc:sldMkLst>
          <pc:docMk/>
          <pc:sldMk cId="1258673192" sldId="269"/>
        </pc:sldMkLst>
      </pc:sldChg>
      <pc:sldMasterChg chg="setBg modSldLayout">
        <pc:chgData name="Niloofar Hosseini" userId="eb3e3110-2622-43cd-88f0-a4c46bd91734" providerId="ADAL" clId="{88CDB836-54DA-EA45-833C-9C22894412F8}" dt="2024-05-23T15:37:23.911" v="2"/>
        <pc:sldMasterMkLst>
          <pc:docMk/>
          <pc:sldMasterMk cId="3747566707" sldId="2147483648"/>
        </pc:sldMasterMkLst>
        <pc:sldLayoutChg chg="setBg">
          <pc:chgData name="Niloofar Hosseini" userId="eb3e3110-2622-43cd-88f0-a4c46bd91734" providerId="ADAL" clId="{88CDB836-54DA-EA45-833C-9C22894412F8}" dt="2024-05-23T15:37:23.911" v="2"/>
          <pc:sldLayoutMkLst>
            <pc:docMk/>
            <pc:sldMasterMk cId="3747566707" sldId="2147483648"/>
            <pc:sldLayoutMk cId="1661370854" sldId="2147483649"/>
          </pc:sldLayoutMkLst>
        </pc:sldLayoutChg>
        <pc:sldLayoutChg chg="setBg">
          <pc:chgData name="Niloofar Hosseini" userId="eb3e3110-2622-43cd-88f0-a4c46bd91734" providerId="ADAL" clId="{88CDB836-54DA-EA45-833C-9C22894412F8}" dt="2024-05-23T15:37:23.911" v="2"/>
          <pc:sldLayoutMkLst>
            <pc:docMk/>
            <pc:sldMasterMk cId="3747566707" sldId="2147483648"/>
            <pc:sldLayoutMk cId="668672256" sldId="2147483650"/>
          </pc:sldLayoutMkLst>
        </pc:sldLayoutChg>
        <pc:sldLayoutChg chg="setBg">
          <pc:chgData name="Niloofar Hosseini" userId="eb3e3110-2622-43cd-88f0-a4c46bd91734" providerId="ADAL" clId="{88CDB836-54DA-EA45-833C-9C22894412F8}" dt="2024-05-23T15:37:23.911" v="2"/>
          <pc:sldLayoutMkLst>
            <pc:docMk/>
            <pc:sldMasterMk cId="3747566707" sldId="2147483648"/>
            <pc:sldLayoutMk cId="2982122065" sldId="2147483651"/>
          </pc:sldLayoutMkLst>
        </pc:sldLayoutChg>
        <pc:sldLayoutChg chg="setBg">
          <pc:chgData name="Niloofar Hosseini" userId="eb3e3110-2622-43cd-88f0-a4c46bd91734" providerId="ADAL" clId="{88CDB836-54DA-EA45-833C-9C22894412F8}" dt="2024-05-23T15:37:23.911" v="2"/>
          <pc:sldLayoutMkLst>
            <pc:docMk/>
            <pc:sldMasterMk cId="3747566707" sldId="2147483648"/>
            <pc:sldLayoutMk cId="20953644" sldId="2147483652"/>
          </pc:sldLayoutMkLst>
        </pc:sldLayoutChg>
        <pc:sldLayoutChg chg="setBg">
          <pc:chgData name="Niloofar Hosseini" userId="eb3e3110-2622-43cd-88f0-a4c46bd91734" providerId="ADAL" clId="{88CDB836-54DA-EA45-833C-9C22894412F8}" dt="2024-05-23T15:37:23.911" v="2"/>
          <pc:sldLayoutMkLst>
            <pc:docMk/>
            <pc:sldMasterMk cId="3747566707" sldId="2147483648"/>
            <pc:sldLayoutMk cId="2112589007" sldId="2147483653"/>
          </pc:sldLayoutMkLst>
        </pc:sldLayoutChg>
        <pc:sldLayoutChg chg="setBg">
          <pc:chgData name="Niloofar Hosseini" userId="eb3e3110-2622-43cd-88f0-a4c46bd91734" providerId="ADAL" clId="{88CDB836-54DA-EA45-833C-9C22894412F8}" dt="2024-05-23T15:37:23.911" v="2"/>
          <pc:sldLayoutMkLst>
            <pc:docMk/>
            <pc:sldMasterMk cId="3747566707" sldId="2147483648"/>
            <pc:sldLayoutMk cId="1427593855" sldId="2147483654"/>
          </pc:sldLayoutMkLst>
        </pc:sldLayoutChg>
        <pc:sldLayoutChg chg="setBg">
          <pc:chgData name="Niloofar Hosseini" userId="eb3e3110-2622-43cd-88f0-a4c46bd91734" providerId="ADAL" clId="{88CDB836-54DA-EA45-833C-9C22894412F8}" dt="2024-05-23T15:37:23.911" v="2"/>
          <pc:sldLayoutMkLst>
            <pc:docMk/>
            <pc:sldMasterMk cId="3747566707" sldId="2147483648"/>
            <pc:sldLayoutMk cId="79002906" sldId="2147483655"/>
          </pc:sldLayoutMkLst>
        </pc:sldLayoutChg>
        <pc:sldLayoutChg chg="setBg">
          <pc:chgData name="Niloofar Hosseini" userId="eb3e3110-2622-43cd-88f0-a4c46bd91734" providerId="ADAL" clId="{88CDB836-54DA-EA45-833C-9C22894412F8}" dt="2024-05-23T15:37:23.911" v="2"/>
          <pc:sldLayoutMkLst>
            <pc:docMk/>
            <pc:sldMasterMk cId="3747566707" sldId="2147483648"/>
            <pc:sldLayoutMk cId="2995184983" sldId="2147483656"/>
          </pc:sldLayoutMkLst>
        </pc:sldLayoutChg>
        <pc:sldLayoutChg chg="setBg">
          <pc:chgData name="Niloofar Hosseini" userId="eb3e3110-2622-43cd-88f0-a4c46bd91734" providerId="ADAL" clId="{88CDB836-54DA-EA45-833C-9C22894412F8}" dt="2024-05-23T15:37:23.911" v="2"/>
          <pc:sldLayoutMkLst>
            <pc:docMk/>
            <pc:sldMasterMk cId="3747566707" sldId="2147483648"/>
            <pc:sldLayoutMk cId="2556933383" sldId="2147483657"/>
          </pc:sldLayoutMkLst>
        </pc:sldLayoutChg>
        <pc:sldLayoutChg chg="setBg">
          <pc:chgData name="Niloofar Hosseini" userId="eb3e3110-2622-43cd-88f0-a4c46bd91734" providerId="ADAL" clId="{88CDB836-54DA-EA45-833C-9C22894412F8}" dt="2024-05-23T15:37:23.911" v="2"/>
          <pc:sldLayoutMkLst>
            <pc:docMk/>
            <pc:sldMasterMk cId="3747566707" sldId="2147483648"/>
            <pc:sldLayoutMk cId="1950877555" sldId="2147483658"/>
          </pc:sldLayoutMkLst>
        </pc:sldLayoutChg>
        <pc:sldLayoutChg chg="setBg">
          <pc:chgData name="Niloofar Hosseini" userId="eb3e3110-2622-43cd-88f0-a4c46bd91734" providerId="ADAL" clId="{88CDB836-54DA-EA45-833C-9C22894412F8}" dt="2024-05-23T15:37:23.911" v="2"/>
          <pc:sldLayoutMkLst>
            <pc:docMk/>
            <pc:sldMasterMk cId="3747566707" sldId="2147483648"/>
            <pc:sldLayoutMk cId="335196020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1396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0824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7495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009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9648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4563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7197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2020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4761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8508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F376-FE09-4106-B6CF-92522C70731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1450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FF376-FE09-4106-B6CF-92522C70731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CA012-B377-4CAF-86D2-6793D852AC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65047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9859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نام عیساست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ملجای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سایبان از طوفان کمک در تنگی ها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نام عیساست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صخره‌ی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اَمن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قلعه‌ی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ابدی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اُمیدی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مستحکم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08983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ضعف ها قدرت دهنده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سختی نجات دهنده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نام تو قدرت هست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نام تو قدرت هست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50128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69896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اندر نام عیسی شفا و حیات است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زنجیرها فرو ریزند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هر زانو خم گردد قلبها بسرایند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سرودهای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آزادی ، در نام تو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86005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03083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ملکوت تو بیاید 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 تمام خلقت نامت جلال دهند</a:t>
            </a:r>
          </a:p>
          <a:p>
            <a:pPr algn="ctr" rtl="1">
              <a:lnSpc>
                <a:spcPct val="15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49665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ضعف ها قدرت دهنده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سختی نجات دهنده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نام تو قدرت هست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نام تو قدرت هست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06032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69896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اندر نام عیسی شفا و حیات است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زنجیرها فرو ریزند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هر زانو خم گردد قلبها بسرایند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سرودهای</a:t>
            </a:r>
            <a:r>
              <a:rPr lang="fa-IR" sz="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آزادی ، در نام تو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58673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4898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110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2019-12-02T22:34:34Z</dcterms:created>
  <dcterms:modified xsi:type="dcterms:W3CDTF">2025-05-05T11:53:37Z</dcterms:modified>
</cp:coreProperties>
</file>