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12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3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1696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271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576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33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2694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09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858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393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868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68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829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9C1A-7649-4643-B0DA-CD8633B8FA4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0191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02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2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گردید عیان آن راز پنهان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خالق کل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جلال روی عیسی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ساکن گشت در بین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88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چه زیبا و پر شکوه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بی مانند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و چه بی همتا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614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گشودی درهای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روی ما گمراهان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گناهان ما گرچه عظیم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 توست بس بی کران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605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چه زیبا و پر شکوه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بی مانند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و چه بی همتا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085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عجیب است و زیبا چه عجیب است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بی مانند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عجیب است و زیبا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عجیب است و زیبا و چه بی همتا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543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3234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 فرود آورد نیروی ظلمت نزد نام عظیم تو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سنگ قبر غلتید تاریکی لرزید در شکوه قیام تو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برترین نام است نامت ای عیسی مجد و جلال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 و شوکت قوت و حکمت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پرستشها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لایق توست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695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قدرتی بی مانند در نام توست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نامی که خلق کرد دنیا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اقتدار در نام توست کلمه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قدرتی بی مانند و چه بی همتا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069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413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196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2022-01-27T12:57:15Z</dcterms:created>
  <dcterms:modified xsi:type="dcterms:W3CDTF">2025-05-01T16:33:59Z</dcterms:modified>
</cp:coreProperties>
</file>