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-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858A545-6D92-424F-B0A2-5A442F865E1C}"/>
    <pc:docChg chg="undo custSel addSld delSld modSld sldOrd modMainMaster">
      <pc:chgData name="Niloofar Hosseini" userId="eb3e3110-2622-43cd-88f0-a4c46bd91734" providerId="ADAL" clId="{C858A545-6D92-424F-B0A2-5A442F865E1C}" dt="2024-06-17T09:18:42.261" v="876" actId="20578"/>
      <pc:docMkLst>
        <pc:docMk/>
      </pc:docMkLst>
      <pc:sldChg chg="addSp delSp modSp mod setBg">
        <pc:chgData name="Niloofar Hosseini" userId="eb3e3110-2622-43cd-88f0-a4c46bd91734" providerId="ADAL" clId="{C858A545-6D92-424F-B0A2-5A442F865E1C}" dt="2024-06-17T09:14:42.092" v="269"/>
        <pc:sldMkLst>
          <pc:docMk/>
          <pc:sldMk cId="2378208915" sldId="256"/>
        </pc:sldMkLst>
        <pc:spChg chg="add del mod">
          <ac:chgData name="Niloofar Hosseini" userId="eb3e3110-2622-43cd-88f0-a4c46bd91734" providerId="ADAL" clId="{C858A545-6D92-424F-B0A2-5A442F865E1C}" dt="2024-06-17T09:14:42.092" v="269"/>
          <ac:spMkLst>
            <pc:docMk/>
            <pc:sldMk cId="2378208915" sldId="256"/>
            <ac:spMk id="2" creationId="{ED944007-507F-0742-D50D-7BBC82BF2F69}"/>
          </ac:spMkLst>
        </pc:spChg>
        <pc:spChg chg="mod">
          <ac:chgData name="Niloofar Hosseini" userId="eb3e3110-2622-43cd-88f0-a4c46bd91734" providerId="ADAL" clId="{C858A545-6D92-424F-B0A2-5A442F865E1C}" dt="2024-06-17T09:14:36.469" v="262" actId="20577"/>
          <ac:spMkLst>
            <pc:docMk/>
            <pc:sldMk cId="2378208915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858A545-6D92-424F-B0A2-5A442F865E1C}" dt="2024-06-17T09:14:41.476" v="263" actId="2696"/>
        <pc:sldMkLst>
          <pc:docMk/>
          <pc:sldMk cId="1427378942" sldId="257"/>
        </pc:sldMkLst>
      </pc:sldChg>
      <pc:sldChg chg="del">
        <pc:chgData name="Niloofar Hosseini" userId="eb3e3110-2622-43cd-88f0-a4c46bd91734" providerId="ADAL" clId="{C858A545-6D92-424F-B0A2-5A442F865E1C}" dt="2024-06-17T09:14:41.612" v="264" actId="2696"/>
        <pc:sldMkLst>
          <pc:docMk/>
          <pc:sldMk cId="800557448" sldId="258"/>
        </pc:sldMkLst>
      </pc:sldChg>
      <pc:sldChg chg="del">
        <pc:chgData name="Niloofar Hosseini" userId="eb3e3110-2622-43cd-88f0-a4c46bd91734" providerId="ADAL" clId="{C858A545-6D92-424F-B0A2-5A442F865E1C}" dt="2024-06-17T09:14:41.705" v="265" actId="2696"/>
        <pc:sldMkLst>
          <pc:docMk/>
          <pc:sldMk cId="3450779470" sldId="259"/>
        </pc:sldMkLst>
      </pc:sldChg>
      <pc:sldChg chg="del">
        <pc:chgData name="Niloofar Hosseini" userId="eb3e3110-2622-43cd-88f0-a4c46bd91734" providerId="ADAL" clId="{C858A545-6D92-424F-B0A2-5A442F865E1C}" dt="2024-06-17T09:14:41.836" v="266" actId="2696"/>
        <pc:sldMkLst>
          <pc:docMk/>
          <pc:sldMk cId="3664218519" sldId="260"/>
        </pc:sldMkLst>
      </pc:sldChg>
      <pc:sldChg chg="del">
        <pc:chgData name="Niloofar Hosseini" userId="eb3e3110-2622-43cd-88f0-a4c46bd91734" providerId="ADAL" clId="{C858A545-6D92-424F-B0A2-5A442F865E1C}" dt="2024-06-17T09:14:41.979" v="267" actId="2696"/>
        <pc:sldMkLst>
          <pc:docMk/>
          <pc:sldMk cId="1184978425" sldId="261"/>
        </pc:sldMkLst>
      </pc:sldChg>
      <pc:sldChg chg="del">
        <pc:chgData name="Niloofar Hosseini" userId="eb3e3110-2622-43cd-88f0-a4c46bd91734" providerId="ADAL" clId="{C858A545-6D92-424F-B0A2-5A442F865E1C}" dt="2024-06-17T09:14:42.121" v="270" actId="2696"/>
        <pc:sldMkLst>
          <pc:docMk/>
          <pc:sldMk cId="98324501" sldId="262"/>
        </pc:sldMkLst>
      </pc:sldChg>
      <pc:sldChg chg="del">
        <pc:chgData name="Niloofar Hosseini" userId="eb3e3110-2622-43cd-88f0-a4c46bd91734" providerId="ADAL" clId="{C858A545-6D92-424F-B0A2-5A442F865E1C}" dt="2024-06-17T09:14:43.151" v="274" actId="2696"/>
        <pc:sldMkLst>
          <pc:docMk/>
          <pc:sldMk cId="829283808" sldId="266"/>
        </pc:sldMkLst>
      </pc:sldChg>
      <pc:sldChg chg="del">
        <pc:chgData name="Niloofar Hosseini" userId="eb3e3110-2622-43cd-88f0-a4c46bd91734" providerId="ADAL" clId="{C858A545-6D92-424F-B0A2-5A442F865E1C}" dt="2024-06-17T09:14:43.861" v="275" actId="2696"/>
        <pc:sldMkLst>
          <pc:docMk/>
          <pc:sldMk cId="1322145639" sldId="267"/>
        </pc:sldMkLst>
      </pc:sldChg>
      <pc:sldChg chg="setBg">
        <pc:chgData name="Niloofar Hosseini" userId="eb3e3110-2622-43cd-88f0-a4c46bd91734" providerId="ADAL" clId="{C858A545-6D92-424F-B0A2-5A442F865E1C}" dt="2024-06-17T09:11:48.480" v="10"/>
        <pc:sldMkLst>
          <pc:docMk/>
          <pc:sldMk cId="596026618" sldId="268"/>
        </pc:sldMkLst>
      </pc:sldChg>
      <pc:sldChg chg="setBg">
        <pc:chgData name="Niloofar Hosseini" userId="eb3e3110-2622-43cd-88f0-a4c46bd91734" providerId="ADAL" clId="{C858A545-6D92-424F-B0A2-5A442F865E1C}" dt="2024-06-17T09:11:43.682" v="8"/>
        <pc:sldMkLst>
          <pc:docMk/>
          <pc:sldMk cId="782658628" sldId="269"/>
        </pc:sldMkLst>
      </pc:sldChg>
      <pc:sldChg chg="modSp add mod">
        <pc:chgData name="Niloofar Hosseini" userId="eb3e3110-2622-43cd-88f0-a4c46bd91734" providerId="ADAL" clId="{C858A545-6D92-424F-B0A2-5A442F865E1C}" dt="2024-06-17T09:15:47.733" v="421" actId="403"/>
        <pc:sldMkLst>
          <pc:docMk/>
          <pc:sldMk cId="1994174195" sldId="270"/>
        </pc:sldMkLst>
        <pc:spChg chg="mod">
          <ac:chgData name="Niloofar Hosseini" userId="eb3e3110-2622-43cd-88f0-a4c46bd91734" providerId="ADAL" clId="{C858A545-6D92-424F-B0A2-5A442F865E1C}" dt="2024-06-17T09:15:47.733" v="421" actId="403"/>
          <ac:spMkLst>
            <pc:docMk/>
            <pc:sldMk cId="1994174195" sldId="27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858A545-6D92-424F-B0A2-5A442F865E1C}" dt="2024-06-17T09:14:42.252" v="271" actId="2696"/>
        <pc:sldMkLst>
          <pc:docMk/>
          <pc:sldMk cId="3263578887" sldId="270"/>
        </pc:sldMkLst>
      </pc:sldChg>
      <pc:sldChg chg="del">
        <pc:chgData name="Niloofar Hosseini" userId="eb3e3110-2622-43cd-88f0-a4c46bd91734" providerId="ADAL" clId="{C858A545-6D92-424F-B0A2-5A442F865E1C}" dt="2024-06-17T09:14:42.417" v="272" actId="2696"/>
        <pc:sldMkLst>
          <pc:docMk/>
          <pc:sldMk cId="773026447" sldId="271"/>
        </pc:sldMkLst>
      </pc:sldChg>
      <pc:sldChg chg="modSp add mod">
        <pc:chgData name="Niloofar Hosseini" userId="eb3e3110-2622-43cd-88f0-a4c46bd91734" providerId="ADAL" clId="{C858A545-6D92-424F-B0A2-5A442F865E1C}" dt="2024-06-17T09:16:55.716" v="584" actId="255"/>
        <pc:sldMkLst>
          <pc:docMk/>
          <pc:sldMk cId="1489592721" sldId="271"/>
        </pc:sldMkLst>
        <pc:spChg chg="mod">
          <ac:chgData name="Niloofar Hosseini" userId="eb3e3110-2622-43cd-88f0-a4c46bd91734" providerId="ADAL" clId="{C858A545-6D92-424F-B0A2-5A442F865E1C}" dt="2024-06-17T09:16:55.716" v="584" actId="255"/>
          <ac:spMkLst>
            <pc:docMk/>
            <pc:sldMk cId="1489592721" sldId="27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858A545-6D92-424F-B0A2-5A442F865E1C}" dt="2024-06-17T09:14:43.033" v="273" actId="2696"/>
        <pc:sldMkLst>
          <pc:docMk/>
          <pc:sldMk cId="1877868201" sldId="272"/>
        </pc:sldMkLst>
      </pc:sldChg>
      <pc:sldChg chg="modSp add mod">
        <pc:chgData name="Niloofar Hosseini" userId="eb3e3110-2622-43cd-88f0-a4c46bd91734" providerId="ADAL" clId="{C858A545-6D92-424F-B0A2-5A442F865E1C}" dt="2024-06-17T09:17:58.075" v="767" actId="20577"/>
        <pc:sldMkLst>
          <pc:docMk/>
          <pc:sldMk cId="1928213766" sldId="272"/>
        </pc:sldMkLst>
        <pc:spChg chg="mod">
          <ac:chgData name="Niloofar Hosseini" userId="eb3e3110-2622-43cd-88f0-a4c46bd91734" providerId="ADAL" clId="{C858A545-6D92-424F-B0A2-5A442F865E1C}" dt="2024-06-17T09:17:58.075" v="767" actId="20577"/>
          <ac:spMkLst>
            <pc:docMk/>
            <pc:sldMk cId="1928213766" sldId="272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C858A545-6D92-424F-B0A2-5A442F865E1C}" dt="2024-06-17T09:17:13.631" v="585" actId="2890"/>
        <pc:sldMkLst>
          <pc:docMk/>
          <pc:sldMk cId="3768094633" sldId="273"/>
        </pc:sldMkLst>
      </pc:sldChg>
      <pc:sldChg chg="add replId">
        <pc:chgData name="Niloofar Hosseini" userId="eb3e3110-2622-43cd-88f0-a4c46bd91734" providerId="ADAL" clId="{C858A545-6D92-424F-B0A2-5A442F865E1C}" dt="2024-06-17T09:17:13.631" v="585" actId="2890"/>
        <pc:sldMkLst>
          <pc:docMk/>
          <pc:sldMk cId="3282270071" sldId="274"/>
        </pc:sldMkLst>
      </pc:sldChg>
      <pc:sldChg chg="modSp add mod">
        <pc:chgData name="Niloofar Hosseini" userId="eb3e3110-2622-43cd-88f0-a4c46bd91734" providerId="ADAL" clId="{C858A545-6D92-424F-B0A2-5A442F865E1C}" dt="2024-06-17T09:18:37.685" v="874" actId="113"/>
        <pc:sldMkLst>
          <pc:docMk/>
          <pc:sldMk cId="4121862102" sldId="275"/>
        </pc:sldMkLst>
        <pc:spChg chg="mod">
          <ac:chgData name="Niloofar Hosseini" userId="eb3e3110-2622-43cd-88f0-a4c46bd91734" providerId="ADAL" clId="{C858A545-6D92-424F-B0A2-5A442F865E1C}" dt="2024-06-17T09:18:37.685" v="874" actId="113"/>
          <ac:spMkLst>
            <pc:docMk/>
            <pc:sldMk cId="4121862102" sldId="275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C858A545-6D92-424F-B0A2-5A442F865E1C}" dt="2024-06-17T09:18:42.261" v="876" actId="20578"/>
        <pc:sldMkLst>
          <pc:docMk/>
          <pc:sldMk cId="2761345757" sldId="276"/>
        </pc:sldMkLst>
      </pc:sldChg>
      <pc:sldMasterChg chg="setBg modSldLayout">
        <pc:chgData name="Niloofar Hosseini" userId="eb3e3110-2622-43cd-88f0-a4c46bd91734" providerId="ADAL" clId="{C858A545-6D92-424F-B0A2-5A442F865E1C}" dt="2024-06-17T09:11:38.964" v="6"/>
        <pc:sldMasterMkLst>
          <pc:docMk/>
          <pc:sldMasterMk cId="973692938" sldId="2147483648"/>
        </pc:sldMasterMkLst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1904147737" sldId="2147483649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140501294" sldId="2147483650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2523920811" sldId="2147483651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4123750994" sldId="2147483652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3194589075" sldId="2147483653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2469225176" sldId="2147483654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720840145" sldId="2147483655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2061129049" sldId="2147483656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4251772459" sldId="2147483657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539902776" sldId="2147483658"/>
          </pc:sldLayoutMkLst>
        </pc:sldLayoutChg>
        <pc:sldLayoutChg chg="setBg">
          <pc:chgData name="Niloofar Hosseini" userId="eb3e3110-2622-43cd-88f0-a4c46bd91734" providerId="ADAL" clId="{C858A545-6D92-424F-B0A2-5A442F865E1C}" dt="2024-06-17T09:11:38.964" v="6"/>
          <pc:sldLayoutMkLst>
            <pc:docMk/>
            <pc:sldMasterMk cId="973692938" sldId="2147483648"/>
            <pc:sldLayoutMk cId="125741068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3571-57E8-4C8B-AE42-EB16E866213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53FB5-69E5-407C-8E16-2A22CB7924D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340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526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56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46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715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1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891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791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541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812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53FB5-69E5-407C-8E16-2A22CB7924DE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811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4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82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50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47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0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0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17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31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9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70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17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732F8-EA55-4A0D-B8B8-FE8A8281185F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464D1-EC03-4970-9B88-26F59EA85A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371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2658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602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366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نمی‌ترسم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چون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می‌دانم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پیروزیم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بخشیده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امید من فقط در توست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حیانی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نو در تو دارم عیسی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نمی‌ترسم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ایمان دارم که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نجاتم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بخشیده‌ای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نگاه من فقط در توست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نورت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 بر من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تاباندی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خدا</a:t>
            </a: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8208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213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قدرتی عظیم در تو یافته ام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نام عظیم توست پشتوانه ام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قدرتی عظیم در تو یافته ام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نام بلند توست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صخره‌ی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جانم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417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213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نه مرگ و نه زندگی ، نه پستی و نه بلندی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نمی‌تواند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مرا از تو جدا سازد عیسی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نه مرگ و نه زندگی ، نه ترس از ظلمت و تاریکی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نمی‌تواند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مرا از تو جدا سازد خدا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9592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366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شادی یافتم در قلب خود وقتی به تو ایمان آوردم عیسی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خدای من پناهم تو این قلب و جان تقدیم توست عیسی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نجات یافتم فقط در تو راه و راستی حقیقتی عیسی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 با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نشان دادی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محبتت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بهر نجات ما</a:t>
            </a: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821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213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قدرتی عظیم در تو یافته ام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نام عظیم توست پشتوانه ام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قدرتی عظیم در تو یافته ام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نام بلند توست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صخره‌ی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جانم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809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213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نه مرگ و نه زندگی ، نه پستی و نه بلندی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نمی‌تواند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مرا از تو جدا سازد عیسی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نه مرگ و نه زندگی ، نه ترس از ظلمت و تاریکی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نمی‌تواند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مرا از تو جدا سازد خدا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2270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213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 پیروزی تو پیروزی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نجات من دیروز و هر روزی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تو پیروزی تو پیروزی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نور قلب من ، درخشان در تاریکی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186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2134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نه مرگ و نه زندگی ، نه پستی و نه بلندی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نمی‌تواند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مرا از تو جدا سازد عیسی</a:t>
            </a:r>
          </a:p>
          <a:p>
            <a:pPr algn="ctr" rtl="1">
              <a:lnSpc>
                <a:spcPct val="150000"/>
              </a:lnSpc>
            </a:pPr>
            <a:r>
              <a:rPr lang="fa-IR" sz="4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نه مرگ و نه زندگی ، نه ترس از ظلمت و تاریکی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نمی‌تواند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مرا از تو جدا سازد خدا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266596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134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263</Words>
  <Application>Microsoft Office PowerPoint</Application>
  <PresentationFormat>Widescreen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2019-09-22T18:04:04Z</dcterms:created>
  <dcterms:modified xsi:type="dcterms:W3CDTF">2025-05-01T16:28:46Z</dcterms:modified>
</cp:coreProperties>
</file>