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-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309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847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153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40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737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10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535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956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0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216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81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717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جان دارم نفس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مرا پناه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مأوای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/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نیاز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 و جانم تسلیم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من تویی</a:t>
            </a:r>
          </a:p>
          <a:p>
            <a:pPr algn="ctr" rtl="1"/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982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دارم آرامی و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کشتی طوفان زده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ناخدایم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</a:p>
          <a:p>
            <a:pPr algn="ctr" rtl="1"/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طوفانها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با منی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تکیه‌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گاهم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در طوفانها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زنده ای تو با منی ، پناه من تویی</a:t>
            </a: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68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دادی بر صلیب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کوه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برداشتی بار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دادی روحم شفا</a:t>
            </a:r>
          </a:p>
          <a:p>
            <a:pPr algn="ctr" rtl="1"/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جان دارم نفس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مرا پناه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مأوای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/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7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طوفانها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با منی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تکیه‌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گاهم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47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طوفانها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زنده ای تو با منی ، پناه من تویی</a:t>
            </a:r>
            <a:endParaRPr lang="fa-IR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553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138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2023-11-13T11:23:48Z</dcterms:created>
  <dcterms:modified xsi:type="dcterms:W3CDTF">2025-04-28T15:57:15Z</dcterms:modified>
</cp:coreProperties>
</file>