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>
      <p:cViewPr varScale="1">
        <p:scale>
          <a:sx n="81" d="100"/>
          <a:sy n="81" d="100"/>
        </p:scale>
        <p:origin x="725" y="-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9309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0847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4153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40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737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10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535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956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9401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9216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4819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7172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73866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جان دارم نفس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تویی مرا پناه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مأوای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صخره‌ی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/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6602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73866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آغوشت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بگیر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نیاز من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 و جانم تسلیم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من تویی</a:t>
            </a:r>
          </a:p>
          <a:p>
            <a:pPr algn="ctr" rtl="1"/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982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9865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تو دارم آرامی و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 و آزادی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کشتی طوفان زده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ناخدایم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تویی</a:t>
            </a:r>
          </a:p>
          <a:p>
            <a:pPr algn="ctr" rtl="1"/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9532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اگر در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طوفانها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باشم در دل 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با منی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تکیه‌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گاهم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تویی</a:t>
            </a:r>
            <a:endParaRPr lang="fa-IR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229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9532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اگر در طوفانها باشم در دل 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زنده ای تو با منی ، پناه من تویی</a:t>
            </a:r>
            <a:endParaRPr lang="fa-IR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268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73866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دادی بر صلیب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کوه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برداشتی بار گناهم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دادی روحم شفا</a:t>
            </a:r>
          </a:p>
          <a:p>
            <a:pPr algn="ctr" rtl="1"/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335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73866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جان دارم نفس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تویی مرا پناه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مأوای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صخره‌ی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/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207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9532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اگر در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طوفانها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باشم در دل 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با منی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تکیه‌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گاهم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تویی</a:t>
            </a:r>
            <a:endParaRPr lang="fa-IR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47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9532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اگر در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طوفانها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باشم در دل 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زنده ای تو با منی ، پناه من تویی</a:t>
            </a:r>
            <a:endParaRPr lang="fa-IR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5539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138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2023-11-13T11:23:48Z</dcterms:created>
  <dcterms:modified xsi:type="dcterms:W3CDTF">2025-04-28T15:57:15Z</dcterms:modified>
</cp:coreProperties>
</file>