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1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173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930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933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734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554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9211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483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98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754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229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529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2237-BB5C-7241-991D-E1A4223E95B3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8469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828340-3533-B646-9D81-2247443011C4}"/>
              </a:ext>
            </a:extLst>
          </p:cNvPr>
          <p:cNvSpPr txBox="1"/>
          <p:nvPr/>
        </p:nvSpPr>
        <p:spPr>
          <a:xfrm>
            <a:off x="3817927" y="6193766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7932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006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ما با جسم و خون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نیروهای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ما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انسان‌ها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دشمن خلقت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105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006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ایستاده ام با شمشیر روحش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ایستاده ام با سپر ایمان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ایستاده ام تا فریاد سر دهم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نام عیسی دور شو ای شیطان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741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1449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رب‌الارباب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سرور آسمان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114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828340-3533-B646-9D81-2247443011C4}"/>
              </a:ext>
            </a:extLst>
          </p:cNvPr>
          <p:cNvSpPr txBox="1"/>
          <p:nvPr/>
        </p:nvSpPr>
        <p:spPr>
          <a:xfrm>
            <a:off x="3817927" y="6193766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7577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54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2022-03-08T13:38:27Z</dcterms:created>
  <dcterms:modified xsi:type="dcterms:W3CDTF">2025-05-01T16:22:38Z</dcterms:modified>
</cp:coreProperties>
</file>