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58" r:id="rId2"/>
    <p:sldId id="256" r:id="rId3"/>
    <p:sldId id="259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8260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43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7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55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322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108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964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404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58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2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648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95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57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784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85505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a-IR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fa-IR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2051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6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20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لمس کن  ای  روح  خدا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این قلب های تشنه ى ما</a:t>
            </a:r>
            <a:endParaRPr sz="72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25000"/>
            </a:pPr>
            <a:endParaRPr lang="en-GB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25000"/>
            </a:pP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25000"/>
            </a:pPr>
            <a:r>
              <a:rPr lang="fa-I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مشتاقیم   ما مشتاقیم</a:t>
            </a:r>
          </a:p>
          <a:p>
            <a:pPr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25000"/>
            </a:pPr>
            <a:r>
              <a:rPr lang="fa-I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 مشتاقیم   ما مشتاقیم </a:t>
            </a:r>
          </a:p>
        </p:txBody>
      </p:sp>
    </p:spTree>
    <p:extLst>
      <p:ext uri="{BB962C8B-B14F-4D97-AF65-F5344CB8AC3E}">
        <p14:creationId xmlns:p14="http://schemas.microsoft.com/office/powerpoint/2010/main" val="39792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6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18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Century Gothic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4</cp:revision>
  <dcterms:modified xsi:type="dcterms:W3CDTF">2025-05-01T16:21:49Z</dcterms:modified>
</cp:coreProperties>
</file>