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0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2377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38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567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4843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7608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938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8678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896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089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491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48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38296-DB1F-674F-B1B2-B0F871EC9ABB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F59A2-D5D2-DA49-B598-6560FA07F7A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10993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2F320F8-6AC0-F54E-B675-6A3AA28B07B2}"/>
              </a:ext>
            </a:extLst>
          </p:cNvPr>
          <p:cNvSpPr txBox="1"/>
          <p:nvPr/>
        </p:nvSpPr>
        <p:spPr>
          <a:xfrm>
            <a:off x="2072695" y="658653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300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315A5E-74C0-C14C-B69B-A6A8101519A9}"/>
              </a:ext>
            </a:extLst>
          </p:cNvPr>
          <p:cNvSpPr/>
          <p:nvPr/>
        </p:nvSpPr>
        <p:spPr>
          <a:xfrm>
            <a:off x="0" y="0"/>
            <a:ext cx="12192000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شایسته ای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ای شاه شاهان شایسته ای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شایسته ای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قدیر ، شاه جلال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994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315A5E-74C0-C14C-B69B-A6A8101519A9}"/>
              </a:ext>
            </a:extLst>
          </p:cNvPr>
          <p:cNvSpPr/>
          <p:nvPr/>
        </p:nvSpPr>
        <p:spPr>
          <a:xfrm>
            <a:off x="0" y="0"/>
            <a:ext cx="12192000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ای شاه شاهان تویی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قدیر ، شاه جلال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320F8-6AC0-F54E-B675-6A3AA28B07B2}"/>
              </a:ext>
            </a:extLst>
          </p:cNvPr>
          <p:cNvSpPr txBox="1"/>
          <p:nvPr/>
        </p:nvSpPr>
        <p:spPr>
          <a:xfrm>
            <a:off x="2072695" y="658653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5308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315A5E-74C0-C14C-B69B-A6A8101519A9}"/>
              </a:ext>
            </a:extLst>
          </p:cNvPr>
          <p:cNvSpPr/>
          <p:nvPr/>
        </p:nvSpPr>
        <p:spPr>
          <a:xfrm>
            <a:off x="0" y="0"/>
            <a:ext cx="12192000" cy="69281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ای شاه شاهان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خدایان ، شاه جلال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320F8-6AC0-F54E-B675-6A3AA28B07B2}"/>
              </a:ext>
            </a:extLst>
          </p:cNvPr>
          <p:cNvSpPr txBox="1"/>
          <p:nvPr/>
        </p:nvSpPr>
        <p:spPr>
          <a:xfrm>
            <a:off x="2072695" y="658653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0884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2F320F8-6AC0-F54E-B675-6A3AA28B07B2}"/>
              </a:ext>
            </a:extLst>
          </p:cNvPr>
          <p:cNvSpPr txBox="1"/>
          <p:nvPr/>
        </p:nvSpPr>
        <p:spPr>
          <a:xfrm>
            <a:off x="2072695" y="658653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1788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49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2022-03-17T16:28:18Z</dcterms:created>
  <dcterms:modified xsi:type="dcterms:W3CDTF">2025-05-01T16:21:26Z</dcterms:modified>
</cp:coreProperties>
</file>