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62" r:id="rId4"/>
    <p:sldId id="257" r:id="rId5"/>
    <p:sldId id="263" r:id="rId6"/>
    <p:sldId id="261" r:id="rId7"/>
    <p:sldId id="264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AEB0817-F6FC-DF48-B602-13EF3B6E8A89}"/>
    <pc:docChg chg="addSld delSld modSld sldOrd modMainMaster">
      <pc:chgData name="Niloofar Hosseini" userId="eb3e3110-2622-43cd-88f0-a4c46bd91734" providerId="ADAL" clId="{AAEB0817-F6FC-DF48-B602-13EF3B6E8A89}" dt="2024-06-18T13:39:10.283" v="254" actId="20578"/>
      <pc:docMkLst>
        <pc:docMk/>
      </pc:docMkLst>
      <pc:sldChg chg="addSp delSp modSp mod setBg">
        <pc:chgData name="Niloofar Hosseini" userId="eb3e3110-2622-43cd-88f0-a4c46bd91734" providerId="ADAL" clId="{AAEB0817-F6FC-DF48-B602-13EF3B6E8A89}" dt="2024-06-18T13:37:34.384" v="70"/>
        <pc:sldMkLst>
          <pc:docMk/>
          <pc:sldMk cId="3368989346" sldId="256"/>
        </pc:sldMkLst>
        <pc:spChg chg="add del mod">
          <ac:chgData name="Niloofar Hosseini" userId="eb3e3110-2622-43cd-88f0-a4c46bd91734" providerId="ADAL" clId="{AAEB0817-F6FC-DF48-B602-13EF3B6E8A89}" dt="2024-06-18T13:37:34.384" v="70"/>
          <ac:spMkLst>
            <pc:docMk/>
            <pc:sldMk cId="3368989346" sldId="256"/>
            <ac:spMk id="2" creationId="{1C45C9F0-705F-B815-2FAD-428CB7E91EC3}"/>
          </ac:spMkLst>
        </pc:spChg>
        <pc:spChg chg="mod">
          <ac:chgData name="Niloofar Hosseini" userId="eb3e3110-2622-43cd-88f0-a4c46bd91734" providerId="ADAL" clId="{AAEB0817-F6FC-DF48-B602-13EF3B6E8A89}" dt="2024-06-18T13:37:27.534" v="68" actId="403"/>
          <ac:spMkLst>
            <pc:docMk/>
            <pc:sldMk cId="3368989346" sldId="256"/>
            <ac:spMk id="4" creationId="{E2681592-C3E4-4E30-AFB7-ADB0D724C5B6}"/>
          </ac:spMkLst>
        </pc:spChg>
      </pc:sldChg>
      <pc:sldChg chg="modSp mod">
        <pc:chgData name="Niloofar Hosseini" userId="eb3e3110-2622-43cd-88f0-a4c46bd91734" providerId="ADAL" clId="{AAEB0817-F6FC-DF48-B602-13EF3B6E8A89}" dt="2024-06-18T13:38:00.317" v="123" actId="20577"/>
        <pc:sldMkLst>
          <pc:docMk/>
          <pc:sldMk cId="3529960834" sldId="257"/>
        </pc:sldMkLst>
        <pc:spChg chg="mod">
          <ac:chgData name="Niloofar Hosseini" userId="eb3e3110-2622-43cd-88f0-a4c46bd91734" providerId="ADAL" clId="{AAEB0817-F6FC-DF48-B602-13EF3B6E8A89}" dt="2024-06-18T13:38:00.317" v="123" actId="20577"/>
          <ac:spMkLst>
            <pc:docMk/>
            <pc:sldMk cId="3529960834" sldId="257"/>
            <ac:spMk id="4" creationId="{E2681592-C3E4-4E30-AFB7-ADB0D724C5B6}"/>
          </ac:spMkLst>
        </pc:spChg>
      </pc:sldChg>
      <pc:sldChg chg="del">
        <pc:chgData name="Niloofar Hosseini" userId="eb3e3110-2622-43cd-88f0-a4c46bd91734" providerId="ADAL" clId="{AAEB0817-F6FC-DF48-B602-13EF3B6E8A89}" dt="2024-06-18T13:38:06.392" v="124" actId="2696"/>
        <pc:sldMkLst>
          <pc:docMk/>
          <pc:sldMk cId="2679892383" sldId="258"/>
        </pc:sldMkLst>
      </pc:sldChg>
      <pc:sldChg chg="setBg">
        <pc:chgData name="Niloofar Hosseini" userId="eb3e3110-2622-43cd-88f0-a4c46bd91734" providerId="ADAL" clId="{AAEB0817-F6FC-DF48-B602-13EF3B6E8A89}" dt="2024-06-18T13:36:35.585" v="6"/>
        <pc:sldMkLst>
          <pc:docMk/>
          <pc:sldMk cId="4278548513" sldId="259"/>
        </pc:sldMkLst>
      </pc:sldChg>
      <pc:sldChg chg="setBg">
        <pc:chgData name="Niloofar Hosseini" userId="eb3e3110-2622-43cd-88f0-a4c46bd91734" providerId="ADAL" clId="{AAEB0817-F6FC-DF48-B602-13EF3B6E8A89}" dt="2024-06-18T13:36:31.799" v="4"/>
        <pc:sldMkLst>
          <pc:docMk/>
          <pc:sldMk cId="583532382" sldId="260"/>
        </pc:sldMkLst>
      </pc:sldChg>
      <pc:sldChg chg="modSp add mod">
        <pc:chgData name="Niloofar Hosseini" userId="eb3e3110-2622-43cd-88f0-a4c46bd91734" providerId="ADAL" clId="{AAEB0817-F6FC-DF48-B602-13EF3B6E8A89}" dt="2024-06-18T13:38:25.572" v="185" actId="20577"/>
        <pc:sldMkLst>
          <pc:docMk/>
          <pc:sldMk cId="3632684233" sldId="261"/>
        </pc:sldMkLst>
        <pc:spChg chg="mod">
          <ac:chgData name="Niloofar Hosseini" userId="eb3e3110-2622-43cd-88f0-a4c46bd91734" providerId="ADAL" clId="{AAEB0817-F6FC-DF48-B602-13EF3B6E8A89}" dt="2024-06-18T13:38:25.572" v="185" actId="20577"/>
          <ac:spMkLst>
            <pc:docMk/>
            <pc:sldMk cId="3632684233" sldId="261"/>
            <ac:spMk id="4" creationId="{E2681592-C3E4-4E30-AFB7-ADB0D724C5B6}"/>
          </ac:spMkLst>
        </pc:spChg>
      </pc:sldChg>
      <pc:sldChg chg="modSp add mod ord">
        <pc:chgData name="Niloofar Hosseini" userId="eb3e3110-2622-43cd-88f0-a4c46bd91734" providerId="ADAL" clId="{AAEB0817-F6FC-DF48-B602-13EF3B6E8A89}" dt="2024-06-18T13:39:08.608" v="253" actId="20578"/>
        <pc:sldMkLst>
          <pc:docMk/>
          <pc:sldMk cId="2831926776" sldId="262"/>
        </pc:sldMkLst>
        <pc:spChg chg="mod">
          <ac:chgData name="Niloofar Hosseini" userId="eb3e3110-2622-43cd-88f0-a4c46bd91734" providerId="ADAL" clId="{AAEB0817-F6FC-DF48-B602-13EF3B6E8A89}" dt="2024-06-18T13:39:02.671" v="250" actId="404"/>
          <ac:spMkLst>
            <pc:docMk/>
            <pc:sldMk cId="2831926776" sldId="262"/>
            <ac:spMk id="4" creationId="{E2681592-C3E4-4E30-AFB7-ADB0D724C5B6}"/>
          </ac:spMkLst>
        </pc:spChg>
      </pc:sldChg>
      <pc:sldChg chg="add ord">
        <pc:chgData name="Niloofar Hosseini" userId="eb3e3110-2622-43cd-88f0-a4c46bd91734" providerId="ADAL" clId="{AAEB0817-F6FC-DF48-B602-13EF3B6E8A89}" dt="2024-06-18T13:39:10.283" v="254" actId="20578"/>
        <pc:sldMkLst>
          <pc:docMk/>
          <pc:sldMk cId="30084144" sldId="263"/>
        </pc:sldMkLst>
      </pc:sldChg>
      <pc:sldChg chg="add">
        <pc:chgData name="Niloofar Hosseini" userId="eb3e3110-2622-43cd-88f0-a4c46bd91734" providerId="ADAL" clId="{AAEB0817-F6FC-DF48-B602-13EF3B6E8A89}" dt="2024-06-18T13:39:07.142" v="252" actId="2890"/>
        <pc:sldMkLst>
          <pc:docMk/>
          <pc:sldMk cId="1556412826" sldId="264"/>
        </pc:sldMkLst>
      </pc:sldChg>
      <pc:sldMasterChg chg="setBg modSldLayout">
        <pc:chgData name="Niloofar Hosseini" userId="eb3e3110-2622-43cd-88f0-a4c46bd91734" providerId="ADAL" clId="{AAEB0817-F6FC-DF48-B602-13EF3B6E8A89}" dt="2024-06-18T13:36:25.985" v="2"/>
        <pc:sldMasterMkLst>
          <pc:docMk/>
          <pc:sldMasterMk cId="3759626983" sldId="2147483648"/>
        </pc:sldMasterMkLst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152850456" sldId="2147483649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3930127939" sldId="2147483650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802037906" sldId="2147483651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3140555463" sldId="2147483652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1492749079" sldId="2147483653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3803704054" sldId="2147483654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2698540721" sldId="2147483655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1374060084" sldId="2147483656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3329401725" sldId="2147483657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3370150968" sldId="2147483658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390222569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52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00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32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47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76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187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23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260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29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23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778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9542D-01A9-4891-AF5A-6F76281B8E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017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3532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681592-C3E4-4E30-AFB7-ADB0D724C5B6}"/>
              </a:ext>
            </a:extLst>
          </p:cNvPr>
          <p:cNvSpPr/>
          <p:nvPr/>
        </p:nvSpPr>
        <p:spPr>
          <a:xfrm>
            <a:off x="1" y="0"/>
            <a:ext cx="12192000" cy="690278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عیسی ای شاه جلال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تمام جان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6898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681592-C3E4-4E30-AFB7-ADB0D724C5B6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اوه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اوه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31926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681592-C3E4-4E30-AFB7-ADB0D724C5B6}"/>
              </a:ext>
            </a:extLst>
          </p:cNvPr>
          <p:cNvSpPr/>
          <p:nvPr/>
        </p:nvSpPr>
        <p:spPr>
          <a:xfrm>
            <a:off x="1" y="0"/>
            <a:ext cx="12192000" cy="690278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غم و سختی ، تنگی و جفا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تنها امیدم توئی ای عیسی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9960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681592-C3E4-4E30-AFB7-ADB0D724C5B6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اوه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اوه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084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681592-C3E4-4E30-AFB7-ADB0D724C5B6}"/>
              </a:ext>
            </a:extLst>
          </p:cNvPr>
          <p:cNvSpPr/>
          <p:nvPr/>
        </p:nvSpPr>
        <p:spPr>
          <a:xfrm>
            <a:off x="1" y="0"/>
            <a:ext cx="12192000" cy="690278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وعده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داده‌ای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زود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برمی‌گردی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فرزندانت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می‌خوانی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2684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681592-C3E4-4E30-AFB7-ADB0D724C5B6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اوه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اوه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6412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8548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56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2020-11-30T12:17:52Z</dcterms:created>
  <dcterms:modified xsi:type="dcterms:W3CDTF">2025-05-01T16:16:16Z</dcterms:modified>
</cp:coreProperties>
</file>