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9" autoAdjust="0"/>
    <p:restoredTop sz="94624"/>
  </p:normalViewPr>
  <p:slideViewPr>
    <p:cSldViewPr snapToGrid="0">
      <p:cViewPr varScale="1">
        <p:scale>
          <a:sx n="81" d="100"/>
          <a:sy n="81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AA89-33F8-DA52-8573-C3BB7D0FB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3EAE5-2941-B179-FF4C-BB4A325D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4EF11-F16D-6690-6229-E4CCFD2B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0FB1-AC42-0231-BE76-DC3E3257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D2397-4A8E-145A-E9C8-141C829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8012-F66C-E6A8-6031-4AE0B7A7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EF6DD-4805-CCCE-015C-D97291BFB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1B3E8-2348-E3F5-4C35-DEAAC16F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C5E32-8C15-3669-B278-E56B1AA4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178A4-A02A-B726-DD37-19CA3F0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0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1A6553-926D-8FC8-3B1C-E190DA926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FF26C-D66A-8200-5AEF-37EC2FFB1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CDC67-24FB-FD03-0EC7-04C5D89A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B10E5-1443-F071-7E1B-35921B38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6AD41-D8F7-E053-F542-FAC625EA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6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67C9-2FE6-C6C7-7C53-0B58F770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D1DB-D19D-4B37-1CF2-DE6DF8851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C142-F456-80E0-3B69-16A64400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36E46-495B-BA3E-7E15-AE1DCAE3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E46BC-3A31-8618-F1B2-A26DF791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E385-9F89-C02F-4E7E-3A0243F6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A0F6B-EFA4-343E-E199-7C08CE21A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BEEF6-3A6A-ED2C-B029-1A39251E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141AC-0CC2-EE24-4550-D5C348EA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13C23-B9FB-5A88-7589-33DD36E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A191-ADE8-77BE-D823-8CF4A726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929B-FFB1-E08F-F247-28EA3C4E3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4CBBE-65F9-EBE9-3865-9C863BB5D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BAB3A-F1BF-6575-01EF-C287261B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C142C-A295-437B-50BF-3CD7E416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A2523-7482-51E9-6249-43E4F17B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9172-9FB2-1AAF-E3AD-6CB3B8113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47B6E-5753-5FB0-6F6E-A7A51AF5C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68466-F60A-3066-6ABC-3BC17C89F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A40B2-2F0A-4950-AA6A-9666BB817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71A1C-17C1-662F-79BD-97BDA5E21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5BF2B-033D-2554-3AAE-9B7B01C4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585BA-25A7-C0D6-57F0-858C6271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E2E65-34B0-AB49-BFDB-7AD776E5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3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D75B-ABE4-1C9C-8F68-4224EBCE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E14EE-F29B-BB5C-1B2B-01976E8DE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2FFF2-1FC1-5D11-7725-6E329220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30DF6-0D51-ACB5-46FA-12A514A3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68A14-1254-41FB-10F8-C2C49DB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3B7DC-4464-EFBE-6429-D2CC1068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31053-937A-13EF-774A-6C18FF39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7FF1-79BB-875C-A285-39B0CBA5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F0149-4957-081F-ECE0-731CFB05D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D0E89-2608-1AE6-FE9F-B8F38A5E0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810AC-CD68-AA55-4B3F-36C2428D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9A002-8F93-F044-7899-18CB575F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A88DA-6B5D-8FE7-5F8F-D98F09DA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0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7EDC-89A8-D3E4-3550-D62A2931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1FBEC-48A2-C14C-8EB0-969EE26B6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62FE-EB93-A542-D22E-493434ABB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BA4E9-30BA-45B6-5EFE-50DFE143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FCDD2-ABE4-D2F6-63C7-5FD789EB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12A4F-0BC6-6F8F-64E7-9D40AD59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FD47A-886A-68A4-383F-D361D8D0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1D8F9-5544-E566-2A15-E924A4B31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76C3D-B7A8-208A-6933-8A289377A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41B8-14CA-B444-8E22-96BF5E1DB6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531C2-D1FF-B822-00AD-E8A2E58B6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883E-0973-DD81-AC89-75076399B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99AB-47CE-7A4A-A1FB-AD9CC3F9B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83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مژده عیسی به دنیا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مژده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بشر آمد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اینک خدا با ما بود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مژده‌ی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آمد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546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شهر داوود مسیحا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آن خداوند کبریا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 چگونه تولد شده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منور ساخته قلب ما را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22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طفلی در قنداق پیچیده بین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آخور او را خوابیده بین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عالم هویدا شده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کلمه را مجسم ببین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54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تولد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عیساست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گشت نور قلب من در این دنیا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53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روز خوش از ایزد بود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هدیه‌ی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پدر بود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وعده داد و کرده وفا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 ما از او بود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298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 را در سما بر زمین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سلامتی باد و بیش از این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میان ما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رضامندی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بود هم در اعلی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علیین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891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13077-3E85-18A0-0008-CF25A4D4CCBB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تولد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عیساست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گشت نور قلب من در این دنیا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833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665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119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2024-01-16T17:24:56Z</dcterms:created>
  <dcterms:modified xsi:type="dcterms:W3CDTF">2025-04-28T15:50:58Z</dcterms:modified>
</cp:coreProperties>
</file>