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12"/>
    <p:restoredTop sz="94674"/>
  </p:normalViewPr>
  <p:slideViewPr>
    <p:cSldViewPr snapToGrid="0" snapToObjects="1">
      <p:cViewPr varScale="1">
        <p:scale>
          <a:sx n="81" d="100"/>
          <a:sy n="81" d="100"/>
        </p:scale>
        <p:origin x="43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A7B1-BA05-FE49-9747-D34B64F32B78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39996-E5A0-6D4B-B415-44700B6CCA0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465843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A7B1-BA05-FE49-9747-D34B64F32B78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39996-E5A0-6D4B-B415-44700B6CCA0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40261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A7B1-BA05-FE49-9747-D34B64F32B78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39996-E5A0-6D4B-B415-44700B6CCA0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20339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A7B1-BA05-FE49-9747-D34B64F32B78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39996-E5A0-6D4B-B415-44700B6CCA0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088005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A7B1-BA05-FE49-9747-D34B64F32B78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39996-E5A0-6D4B-B415-44700B6CCA0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98702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A7B1-BA05-FE49-9747-D34B64F32B78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39996-E5A0-6D4B-B415-44700B6CCA0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163688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A7B1-BA05-FE49-9747-D34B64F32B78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39996-E5A0-6D4B-B415-44700B6CCA0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538932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A7B1-BA05-FE49-9747-D34B64F32B78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39996-E5A0-6D4B-B415-44700B6CCA0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049097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A7B1-BA05-FE49-9747-D34B64F32B78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39996-E5A0-6D4B-B415-44700B6CCA0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66540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A7B1-BA05-FE49-9747-D34B64F32B78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39996-E5A0-6D4B-B415-44700B6CCA0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93212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A7B1-BA05-FE49-9747-D34B64F32B78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39996-E5A0-6D4B-B415-44700B6CCA0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59299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DA7B1-BA05-FE49-9747-D34B64F32B78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39996-E5A0-6D4B-B415-44700B6CCA0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5435039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5626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99251EB-B4A7-5F4F-94E1-354F2B95DD3E}"/>
              </a:ext>
            </a:extLst>
          </p:cNvPr>
          <p:cNvSpPr/>
          <p:nvPr/>
        </p:nvSpPr>
        <p:spPr>
          <a:xfrm>
            <a:off x="1" y="0"/>
            <a:ext cx="12192000" cy="626780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مژده بادا که نو شد سراسر جهان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گشته بیدار گیـتـی  زِ خــواب گـران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بین چگونه شود رنگ رنگ آسمان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گه کند گریه گه ، خنده بر بوستان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گه کند گریه گه ، خنده بر بوستان</a:t>
            </a: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60655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99251EB-B4A7-5F4F-94E1-354F2B95DD3E}"/>
              </a:ext>
            </a:extLst>
          </p:cNvPr>
          <p:cNvSpPr/>
          <p:nvPr/>
        </p:nvSpPr>
        <p:spPr>
          <a:xfrm>
            <a:off x="1" y="0"/>
            <a:ext cx="12192000" cy="62447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 طبیعت نگر مُـرده بـُــد زنده شد</a:t>
            </a: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جهان پرتو مهر ، تابنده شد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آن مسیحی که از بهر ما بنده شد</a:t>
            </a: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مُـرد و برخاست و ما را رهاننده شد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مُـرد و برخاست و ما را رهاننده شد</a:t>
            </a: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28927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99251EB-B4A7-5F4F-94E1-354F2B95DD3E}"/>
              </a:ext>
            </a:extLst>
          </p:cNvPr>
          <p:cNvSpPr/>
          <p:nvPr/>
        </p:nvSpPr>
        <p:spPr>
          <a:xfrm>
            <a:off x="1" y="0"/>
            <a:ext cx="12192000" cy="626780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مژده آمد که این قیامش ببین</a:t>
            </a: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باز شد تا ابد آسمان بر زمین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موت دیگر نبُـد قدرتش بیش از این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از چه ترسم دگر از چه باشم حزین</a:t>
            </a: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از چه ترسم دگر از چه باشم حزین</a:t>
            </a: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88563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99251EB-B4A7-5F4F-94E1-354F2B95DD3E}"/>
              </a:ext>
            </a:extLst>
          </p:cNvPr>
          <p:cNvSpPr/>
          <p:nvPr/>
        </p:nvSpPr>
        <p:spPr>
          <a:xfrm>
            <a:off x="1" y="0"/>
            <a:ext cx="12192000" cy="626780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سـر برآر از افق مهر تابان ما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بین چه سان تازه گشته تن و جان ما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قــبـر خالی نگر ، کارِ یـزدان ما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زنده عیسی ببین اصل ایمان ما </a:t>
            </a: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36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زنده 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عیسی ببین اصل ایمان ما</a:t>
            </a:r>
          </a:p>
          <a:p>
            <a:pPr algn="ctr" rtl="1">
              <a:lnSpc>
                <a:spcPct val="15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77292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7349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144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5</cp:revision>
  <dcterms:created xsi:type="dcterms:W3CDTF">2021-12-06T17:59:19Z</dcterms:created>
  <dcterms:modified xsi:type="dcterms:W3CDTF">2025-05-01T16:15:41Z</dcterms:modified>
</cp:coreProperties>
</file>