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7" r:id="rId4"/>
    <p:sldId id="264" r:id="rId5"/>
    <p:sldId id="269" r:id="rId6"/>
    <p:sldId id="266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5" autoAdjust="0"/>
    <p:restoredTop sz="94660"/>
  </p:normalViewPr>
  <p:slideViewPr>
    <p:cSldViewPr snapToGrid="0">
      <p:cViewPr>
        <p:scale>
          <a:sx n="60" d="100"/>
          <a:sy n="60" d="100"/>
        </p:scale>
        <p:origin x="1666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A539271-CA1D-7B4A-8BA7-94B8797704BA}"/>
    <pc:docChg chg="addSld delSld modSld sldOrd modMainMaster">
      <pc:chgData name="Niloofar Hosseini" userId="eb3e3110-2622-43cd-88f0-a4c46bd91734" providerId="ADAL" clId="{CA539271-CA1D-7B4A-8BA7-94B8797704BA}" dt="2024-05-23T15:27:18.176" v="178" actId="20577"/>
      <pc:docMkLst>
        <pc:docMk/>
      </pc:docMkLst>
      <pc:sldChg chg="modSp mod">
        <pc:chgData name="Niloofar Hosseini" userId="eb3e3110-2622-43cd-88f0-a4c46bd91734" providerId="ADAL" clId="{CA539271-CA1D-7B4A-8BA7-94B8797704BA}" dt="2024-05-23T15:23:57.083" v="29" actId="255"/>
        <pc:sldMkLst>
          <pc:docMk/>
          <pc:sldMk cId="997575003" sldId="256"/>
        </pc:sldMkLst>
        <pc:spChg chg="mod">
          <ac:chgData name="Niloofar Hosseini" userId="eb3e3110-2622-43cd-88f0-a4c46bd91734" providerId="ADAL" clId="{CA539271-CA1D-7B4A-8BA7-94B8797704BA}" dt="2024-05-23T15:23:57.083" v="29" actId="255"/>
          <ac:spMkLst>
            <pc:docMk/>
            <pc:sldMk cId="99757500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A539271-CA1D-7B4A-8BA7-94B8797704BA}" dt="2024-05-23T15:26:43.061" v="127" actId="255"/>
        <pc:sldMkLst>
          <pc:docMk/>
          <pc:sldMk cId="3340546480" sldId="257"/>
        </pc:sldMkLst>
        <pc:spChg chg="mod">
          <ac:chgData name="Niloofar Hosseini" userId="eb3e3110-2622-43cd-88f0-a4c46bd91734" providerId="ADAL" clId="{CA539271-CA1D-7B4A-8BA7-94B8797704BA}" dt="2024-05-23T15:26:43.061" v="127" actId="255"/>
          <ac:spMkLst>
            <pc:docMk/>
            <pc:sldMk cId="3340546480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A539271-CA1D-7B4A-8BA7-94B8797704BA}" dt="2024-05-23T15:25:54.488" v="61" actId="2696"/>
        <pc:sldMkLst>
          <pc:docMk/>
          <pc:sldMk cId="1226860067" sldId="258"/>
        </pc:sldMkLst>
      </pc:sldChg>
      <pc:sldChg chg="del">
        <pc:chgData name="Niloofar Hosseini" userId="eb3e3110-2622-43cd-88f0-a4c46bd91734" providerId="ADAL" clId="{CA539271-CA1D-7B4A-8BA7-94B8797704BA}" dt="2024-05-23T15:26:23.322" v="123" actId="2696"/>
        <pc:sldMkLst>
          <pc:docMk/>
          <pc:sldMk cId="4407162" sldId="259"/>
        </pc:sldMkLst>
      </pc:sldChg>
      <pc:sldChg chg="del">
        <pc:chgData name="Niloofar Hosseini" userId="eb3e3110-2622-43cd-88f0-a4c46bd91734" providerId="ADAL" clId="{CA539271-CA1D-7B4A-8BA7-94B8797704BA}" dt="2024-05-23T15:26:53.984" v="128" actId="2696"/>
        <pc:sldMkLst>
          <pc:docMk/>
          <pc:sldMk cId="204177736" sldId="260"/>
        </pc:sldMkLst>
      </pc:sldChg>
      <pc:sldChg chg="del">
        <pc:chgData name="Niloofar Hosseini" userId="eb3e3110-2622-43cd-88f0-a4c46bd91734" providerId="ADAL" clId="{CA539271-CA1D-7B4A-8BA7-94B8797704BA}" dt="2024-05-23T15:26:54.506" v="129" actId="2696"/>
        <pc:sldMkLst>
          <pc:docMk/>
          <pc:sldMk cId="3221868499" sldId="261"/>
        </pc:sldMkLst>
      </pc:sldChg>
      <pc:sldChg chg="setBg">
        <pc:chgData name="Niloofar Hosseini" userId="eb3e3110-2622-43cd-88f0-a4c46bd91734" providerId="ADAL" clId="{CA539271-CA1D-7B4A-8BA7-94B8797704BA}" dt="2024-05-23T15:22:19.652" v="6"/>
        <pc:sldMkLst>
          <pc:docMk/>
          <pc:sldMk cId="856149976" sldId="262"/>
        </pc:sldMkLst>
      </pc:sldChg>
      <pc:sldChg chg="setBg">
        <pc:chgData name="Niloofar Hosseini" userId="eb3e3110-2622-43cd-88f0-a4c46bd91734" providerId="ADAL" clId="{CA539271-CA1D-7B4A-8BA7-94B8797704BA}" dt="2024-05-23T15:22:14.249" v="4"/>
        <pc:sldMkLst>
          <pc:docMk/>
          <pc:sldMk cId="3081026503" sldId="263"/>
        </pc:sldMkLst>
      </pc:sldChg>
      <pc:sldChg chg="modSp add mod ord">
        <pc:chgData name="Niloofar Hosseini" userId="eb3e3110-2622-43cd-88f0-a4c46bd91734" providerId="ADAL" clId="{CA539271-CA1D-7B4A-8BA7-94B8797704BA}" dt="2024-05-23T15:26:18.144" v="120" actId="20577"/>
        <pc:sldMkLst>
          <pc:docMk/>
          <pc:sldMk cId="3417871455" sldId="264"/>
        </pc:sldMkLst>
        <pc:spChg chg="mod">
          <ac:chgData name="Niloofar Hosseini" userId="eb3e3110-2622-43cd-88f0-a4c46bd91734" providerId="ADAL" clId="{CA539271-CA1D-7B4A-8BA7-94B8797704BA}" dt="2024-05-23T15:26:18.144" v="120" actId="20577"/>
          <ac:spMkLst>
            <pc:docMk/>
            <pc:sldMk cId="3417871455" sldId="26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CA539271-CA1D-7B4A-8BA7-94B8797704BA}" dt="2024-05-23T15:26:33.788" v="125" actId="255"/>
        <pc:sldMkLst>
          <pc:docMk/>
          <pc:sldMk cId="1066583256" sldId="265"/>
        </pc:sldMkLst>
        <pc:spChg chg="mod">
          <ac:chgData name="Niloofar Hosseini" userId="eb3e3110-2622-43cd-88f0-a4c46bd91734" providerId="ADAL" clId="{CA539271-CA1D-7B4A-8BA7-94B8797704BA}" dt="2024-05-23T15:26:33.788" v="125" actId="255"/>
          <ac:spMkLst>
            <pc:docMk/>
            <pc:sldMk cId="1066583256" sldId="26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CA539271-CA1D-7B4A-8BA7-94B8797704BA}" dt="2024-05-23T15:27:18.176" v="178" actId="20577"/>
        <pc:sldMkLst>
          <pc:docMk/>
          <pc:sldMk cId="3197060880" sldId="266"/>
        </pc:sldMkLst>
        <pc:spChg chg="mod">
          <ac:chgData name="Niloofar Hosseini" userId="eb3e3110-2622-43cd-88f0-a4c46bd91734" providerId="ADAL" clId="{CA539271-CA1D-7B4A-8BA7-94B8797704BA}" dt="2024-05-23T15:27:18.176" v="178" actId="20577"/>
          <ac:spMkLst>
            <pc:docMk/>
            <pc:sldMk cId="3197060880" sldId="266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A539271-CA1D-7B4A-8BA7-94B8797704BA}" dt="2024-05-23T15:26:58.038" v="130" actId="2890"/>
        <pc:sldMkLst>
          <pc:docMk/>
          <pc:sldMk cId="3237895050" sldId="267"/>
        </pc:sldMkLst>
      </pc:sldChg>
      <pc:sldMasterChg chg="setBg modSldLayout">
        <pc:chgData name="Niloofar Hosseini" userId="eb3e3110-2622-43cd-88f0-a4c46bd91734" providerId="ADAL" clId="{CA539271-CA1D-7B4A-8BA7-94B8797704BA}" dt="2024-05-23T15:22:08.767" v="2"/>
        <pc:sldMasterMkLst>
          <pc:docMk/>
          <pc:sldMasterMk cId="536213007" sldId="2147483648"/>
        </pc:sldMasterMkLst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3464619459" sldId="2147483649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481209118" sldId="2147483650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625688862" sldId="2147483651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629364442" sldId="2147483652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3922881709" sldId="2147483653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125739793" sldId="2147483654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644610041" sldId="2147483655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1331934669" sldId="2147483656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4218216199" sldId="2147483657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1590351280" sldId="2147483658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358048301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04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02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40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54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64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59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29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81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79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2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9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758D-A1D2-47F9-B19B-0C53D5BCF658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498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02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82234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 عظیم است و شیرین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دلنشین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757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محبتش محبتش بخشد اُمید و حیات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محبتش محبتش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دهد نوید نجات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789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82234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 کند جان ها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بینم محبت خدا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صلیب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787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محبتش محبتش بخشد اُمید و حیات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محبتش محبتش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دهد نوید نجات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557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82234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زیبا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موجد صلح و صفا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706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محبتش محبتش بخشد اُمید و حیات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محبتش محبتش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دهد نوید نجات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4347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14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82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2019-12-02T21:29:22Z</dcterms:created>
  <dcterms:modified xsi:type="dcterms:W3CDTF">2025-05-01T16:10:39Z</dcterms:modified>
</cp:coreProperties>
</file>