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84" r:id="rId1"/>
  </p:sldMasterIdLst>
  <p:notesMasterIdLst>
    <p:notesMasterId r:id="rId16"/>
  </p:notesMasterIdLst>
  <p:sldIdLst>
    <p:sldId id="271" r:id="rId2"/>
    <p:sldId id="256" r:id="rId3"/>
    <p:sldId id="265" r:id="rId4"/>
    <p:sldId id="257" r:id="rId5"/>
    <p:sldId id="266" r:id="rId6"/>
    <p:sldId id="258" r:id="rId7"/>
    <p:sldId id="259" r:id="rId8"/>
    <p:sldId id="272" r:id="rId9"/>
    <p:sldId id="261" r:id="rId10"/>
    <p:sldId id="273" r:id="rId11"/>
    <p:sldId id="275" r:id="rId12"/>
    <p:sldId id="263" r:id="rId13"/>
    <p:sldId id="274" r:id="rId14"/>
    <p:sldId id="270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047998222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2579598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12979277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7" name="Shape 11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90185550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7" name="Shape 11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32037807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85776278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2210619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2" name="Shape 8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6688812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2" name="Shape 8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8238746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7" name="Shape 8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484163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2" name="Shape 8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4934625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52733240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97" name="Shape 9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3531680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64671840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7" name="Shape 10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9433467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ar-SA" sz="1200" b="0" i="0" u="none" strike="noStrike" cap="none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ar-SA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9418332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ar-SA" sz="1200" b="0" i="0" u="none" strike="noStrike" cap="none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ar-SA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987387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ar-SA" sz="1200" b="0" i="0" u="none" strike="noStrike" cap="none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ar-SA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5958992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ar-SA" sz="1200" b="0" i="0" u="none" strike="noStrike" cap="none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ar-SA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55660045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ar-SA" sz="1200" b="0" i="0" u="none" strike="noStrike" cap="none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ar-SA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787312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ar-SA" sz="1200" b="0" i="0" u="none" strike="noStrike" cap="none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ar-SA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6560028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ar-SA" sz="1200" b="0" i="0" u="none" strike="noStrike" cap="none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ar-SA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583157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ar-SA" sz="1200" b="0" i="0" u="none" strike="noStrike" cap="none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ar-SA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1637866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ar-SA" sz="1200" b="0" i="0" u="none" strike="noStrike" cap="none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ar-SA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4900804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ar-SA" sz="1200" b="0" i="0" u="none" strike="noStrike" cap="none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ar-SA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178166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ar-SA" sz="1200" b="0" i="0" u="none" strike="noStrike" cap="none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ar-SA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683587061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ar-SA" sz="1200" b="0" i="0" u="none" strike="noStrike" cap="none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ar-SA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6963904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631699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 txBox="1">
            <a:spLocks noGrp="1"/>
          </p:cNvSpPr>
          <p:nvPr>
            <p:ph idx="1"/>
          </p:nvPr>
        </p:nvSpPr>
        <p:spPr>
          <a:xfrm>
            <a:off x="1" y="0"/>
            <a:ext cx="12192000" cy="4729500"/>
          </a:xfrm>
          <a:prstGeom prst="rect">
            <a:avLst/>
          </a:prstGeom>
          <a:noFill/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 anchor="t" anchorCtr="0">
            <a:spAutoFit/>
          </a:bodyPr>
          <a:lstStyle/>
          <a:p>
            <a:pPr marL="0" indent="0" algn="ctr" rtl="1">
              <a:lnSpc>
                <a:spcPct val="100000"/>
              </a:lnSpc>
              <a:buNone/>
            </a:pPr>
            <a:endParaRPr lang="fa-IR" b="1" kern="1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ea typeface="+mn-ea"/>
              <a:cs typeface="+mn-cs"/>
              <a:sym typeface="Times New Roman"/>
            </a:endParaRPr>
          </a:p>
          <a:p>
            <a:pPr marL="0" indent="0" algn="ctr" rtl="1">
              <a:lnSpc>
                <a:spcPct val="100000"/>
              </a:lnSpc>
              <a:buNone/>
            </a:pPr>
            <a:r>
              <a:rPr lang="ar-SA" sz="6000" b="1" kern="1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ea typeface="+mn-ea"/>
                <a:cs typeface="+mn-cs"/>
                <a:sym typeface="Times New Roman"/>
              </a:rPr>
              <a:t>مى </a:t>
            </a:r>
            <a:r>
              <a:rPr lang="fa-IR" sz="6000" b="1" kern="1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ea typeface="+mn-ea"/>
                <a:cs typeface="+mn-cs"/>
                <a:sym typeface="Times New Roman"/>
              </a:rPr>
              <a:t>سـتـایـمـت  پـدر</a:t>
            </a:r>
            <a:r>
              <a:rPr lang="ar-SA" sz="6000" b="1" kern="1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ea typeface="+mn-ea"/>
                <a:cs typeface="+mn-cs"/>
                <a:sym typeface="Times New Roman"/>
              </a:rPr>
              <a:t> </a:t>
            </a:r>
            <a:endParaRPr lang="fa-IR" sz="6000" b="1" kern="1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ea typeface="+mn-ea"/>
              <a:cs typeface="+mn-cs"/>
              <a:sym typeface="Times New Roman"/>
            </a:endParaRPr>
          </a:p>
          <a:p>
            <a:pPr marL="0" indent="0" algn="ctr" rtl="1">
              <a:lnSpc>
                <a:spcPct val="100000"/>
              </a:lnSpc>
              <a:buNone/>
            </a:pPr>
            <a:r>
              <a:rPr lang="ar-SA" sz="6000" b="1" kern="1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ea typeface="+mn-ea"/>
                <a:cs typeface="+mn-cs"/>
                <a:sym typeface="Times New Roman"/>
              </a:rPr>
              <a:t>مى </a:t>
            </a:r>
            <a:r>
              <a:rPr lang="fa-IR" sz="6000" b="1" kern="1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ea typeface="+mn-ea"/>
                <a:cs typeface="+mn-cs"/>
                <a:sym typeface="Times New Roman"/>
              </a:rPr>
              <a:t>سـتـایـمـت  پـسـر</a:t>
            </a:r>
            <a:endParaRPr sz="6000" b="1" kern="1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ea typeface="+mn-ea"/>
              <a:cs typeface="+mn-cs"/>
              <a:sym typeface="Times New Roman"/>
            </a:endParaRPr>
          </a:p>
          <a:p>
            <a:pPr marL="0" indent="0" algn="ctr" rtl="1">
              <a:lnSpc>
                <a:spcPct val="100000"/>
              </a:lnSpc>
              <a:buNone/>
            </a:pPr>
            <a:r>
              <a:rPr lang="ar-SA" sz="6000" b="1" kern="1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ea typeface="+mn-ea"/>
                <a:cs typeface="+mn-cs"/>
                <a:sym typeface="Times New Roman"/>
              </a:rPr>
              <a:t>مى </a:t>
            </a:r>
            <a:r>
              <a:rPr lang="fa-IR" sz="6000" b="1" kern="1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ea typeface="+mn-ea"/>
                <a:cs typeface="+mn-cs"/>
                <a:sym typeface="Times New Roman"/>
              </a:rPr>
              <a:t>سـتـایـم  </a:t>
            </a:r>
            <a:r>
              <a:rPr lang="ar-SA" sz="6000" b="1" kern="1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ea typeface="+mn-ea"/>
                <a:cs typeface="+mn-cs"/>
                <a:sym typeface="Times New Roman"/>
              </a:rPr>
              <a:t>مى </a:t>
            </a:r>
            <a:r>
              <a:rPr lang="fa-IR" sz="6000" b="1" kern="1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ea typeface="+mn-ea"/>
                <a:cs typeface="+mn-cs"/>
                <a:sym typeface="Times New Roman"/>
              </a:rPr>
              <a:t>سـتـایـم </a:t>
            </a:r>
          </a:p>
          <a:p>
            <a:pPr marL="0" indent="0" algn="ctr" rtl="1">
              <a:lnSpc>
                <a:spcPct val="100000"/>
              </a:lnSpc>
              <a:buNone/>
            </a:pPr>
            <a:r>
              <a:rPr lang="ar-SA" sz="6000" b="1" kern="1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ea typeface="+mn-ea"/>
                <a:cs typeface="+mn-cs"/>
                <a:sym typeface="Times New Roman"/>
              </a:rPr>
              <a:t>اى </a:t>
            </a:r>
            <a:r>
              <a:rPr lang="fa-IR" sz="6000" b="1" kern="1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ea typeface="+mn-ea"/>
                <a:cs typeface="+mn-cs"/>
                <a:sym typeface="Times New Roman"/>
              </a:rPr>
              <a:t> </a:t>
            </a:r>
            <a:r>
              <a:rPr lang="ar-SA" sz="6000" b="1" kern="1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ea typeface="+mn-ea"/>
                <a:cs typeface="+mn-cs"/>
                <a:sym typeface="Times New Roman"/>
              </a:rPr>
              <a:t>روح </a:t>
            </a:r>
            <a:r>
              <a:rPr lang="fa-IR" sz="6000" b="1" kern="1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ea typeface="+mn-ea"/>
                <a:cs typeface="+mn-cs"/>
                <a:sym typeface="Times New Roman"/>
              </a:rPr>
              <a:t>الـقـدس</a:t>
            </a:r>
            <a:endParaRPr lang="ar-SA" sz="6000" b="1" kern="1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ea typeface="+mn-ea"/>
              <a:cs typeface="+mn-cs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9873899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 txBox="1">
            <a:spLocks noGrp="1"/>
          </p:cNvSpPr>
          <p:nvPr>
            <p:ph idx="1"/>
          </p:nvPr>
        </p:nvSpPr>
        <p:spPr>
          <a:xfrm>
            <a:off x="0" y="0"/>
            <a:ext cx="12192000" cy="5165517"/>
          </a:xfrm>
          <a:prstGeom prst="rect">
            <a:avLst/>
          </a:prstGeom>
          <a:noFill/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 anchor="t" anchorCtr="0">
            <a:spAutoFit/>
          </a:bodyPr>
          <a:lstStyle/>
          <a:p>
            <a:pPr marL="0" indent="0" algn="ctr" rtl="1">
              <a:lnSpc>
                <a:spcPct val="100000"/>
              </a:lnSpc>
              <a:buNone/>
            </a:pPr>
            <a:endParaRPr lang="fa-IR" sz="4800" kern="1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ea typeface="+mn-ea"/>
              <a:cs typeface="+mn-cs"/>
              <a:sym typeface="Times New Roman"/>
            </a:endParaRPr>
          </a:p>
          <a:p>
            <a:pPr marL="0" indent="0" algn="ctr" rtl="1">
              <a:lnSpc>
                <a:spcPct val="100000"/>
              </a:lnSpc>
              <a:buNone/>
            </a:pPr>
            <a:r>
              <a:rPr lang="ar-SA" sz="4800" kern="1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ea typeface="+mn-ea"/>
                <a:cs typeface="+mn-cs"/>
                <a:sym typeface="Times New Roman"/>
              </a:rPr>
              <a:t>جلال جلال ، جلال بياب </a:t>
            </a:r>
            <a:endParaRPr lang="fa-IR" sz="4800" kern="1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ea typeface="+mn-ea"/>
              <a:cs typeface="+mn-cs"/>
              <a:sym typeface="Times New Roman"/>
            </a:endParaRPr>
          </a:p>
          <a:p>
            <a:pPr marL="0" indent="0" algn="ctr" rtl="1">
              <a:lnSpc>
                <a:spcPct val="100000"/>
              </a:lnSpc>
              <a:buNone/>
            </a:pPr>
            <a:r>
              <a:rPr lang="ar-SA" sz="4800" kern="1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ea typeface="+mn-ea"/>
                <a:cs typeface="+mn-cs"/>
                <a:sym typeface="Times New Roman"/>
              </a:rPr>
              <a:t>جلال بياب</a:t>
            </a:r>
            <a:r>
              <a:rPr lang="fa-IR" sz="4800" kern="1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ea typeface="+mn-ea"/>
                <a:cs typeface="+mn-cs"/>
                <a:sym typeface="Times New Roman"/>
              </a:rPr>
              <a:t> ،</a:t>
            </a:r>
            <a:r>
              <a:rPr lang="ar-SA" sz="4800" kern="1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ea typeface="+mn-ea"/>
                <a:cs typeface="+mn-cs"/>
                <a:sym typeface="Times New Roman"/>
              </a:rPr>
              <a:t> اى پدر </a:t>
            </a:r>
            <a:endParaRPr sz="4800" kern="1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ea typeface="+mn-ea"/>
              <a:cs typeface="+mn-cs"/>
              <a:sym typeface="Times New Roman"/>
            </a:endParaRPr>
          </a:p>
          <a:p>
            <a:pPr marL="0" indent="0" algn="ctr" rtl="1">
              <a:lnSpc>
                <a:spcPct val="100000"/>
              </a:lnSpc>
              <a:buNone/>
            </a:pPr>
            <a:r>
              <a:rPr lang="ar-SA" sz="4800" kern="1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ea typeface="+mn-ea"/>
                <a:cs typeface="+mn-cs"/>
                <a:sym typeface="Times New Roman"/>
              </a:rPr>
              <a:t>جلال جلال ، جلال بياب</a:t>
            </a:r>
            <a:endParaRPr lang="fa-IR" sz="4800" kern="1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ea typeface="+mn-ea"/>
              <a:cs typeface="+mn-cs"/>
              <a:sym typeface="Times New Roman"/>
            </a:endParaRPr>
          </a:p>
          <a:p>
            <a:pPr marL="0" indent="0" algn="ctr" rtl="1">
              <a:lnSpc>
                <a:spcPct val="100000"/>
              </a:lnSpc>
              <a:buNone/>
            </a:pPr>
            <a:r>
              <a:rPr lang="ar-SA" sz="4800" kern="1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ea typeface="+mn-ea"/>
                <a:cs typeface="+mn-cs"/>
                <a:sym typeface="Times New Roman"/>
              </a:rPr>
              <a:t>جلال بياب </a:t>
            </a:r>
            <a:r>
              <a:rPr lang="fa-IR" sz="4800" kern="1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ea typeface="+mn-ea"/>
                <a:cs typeface="+mn-cs"/>
                <a:sym typeface="Times New Roman"/>
              </a:rPr>
              <a:t>، </a:t>
            </a:r>
            <a:r>
              <a:rPr lang="ar-SA" sz="4800" kern="1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ea typeface="+mn-ea"/>
                <a:cs typeface="+mn-cs"/>
                <a:sym typeface="Times New Roman"/>
              </a:rPr>
              <a:t>اى پسر </a:t>
            </a:r>
            <a:endParaRPr sz="4800" kern="1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ea typeface="+mn-ea"/>
              <a:cs typeface="+mn-cs"/>
              <a:sym typeface="Times New Roman"/>
            </a:endParaRPr>
          </a:p>
          <a:p>
            <a:pPr marL="0" indent="0" algn="ctr" rtl="1">
              <a:lnSpc>
                <a:spcPct val="100000"/>
              </a:lnSpc>
              <a:buNone/>
            </a:pPr>
            <a:endParaRPr lang="ar-SA" sz="4800" kern="1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ea typeface="+mn-ea"/>
              <a:cs typeface="+mn-cs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5106641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 txBox="1">
            <a:spLocks noGrp="1"/>
          </p:cNvSpPr>
          <p:nvPr>
            <p:ph idx="1"/>
          </p:nvPr>
        </p:nvSpPr>
        <p:spPr>
          <a:xfrm>
            <a:off x="0" y="0"/>
            <a:ext cx="12192000" cy="3431709"/>
          </a:xfrm>
          <a:prstGeom prst="rect">
            <a:avLst/>
          </a:prstGeom>
          <a:noFill/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 anchor="t" anchorCtr="0">
            <a:spAutoFit/>
          </a:bodyPr>
          <a:lstStyle/>
          <a:p>
            <a:pPr marL="0" indent="0" algn="ctr" rtl="1">
              <a:lnSpc>
                <a:spcPct val="100000"/>
              </a:lnSpc>
              <a:buNone/>
            </a:pPr>
            <a:endParaRPr lang="fa-IR" sz="4800" kern="1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ea typeface="+mn-ea"/>
              <a:cs typeface="+mn-cs"/>
              <a:sym typeface="Times New Roman"/>
            </a:endParaRPr>
          </a:p>
          <a:p>
            <a:pPr marL="0" indent="0" algn="ctr" rtl="1">
              <a:lnSpc>
                <a:spcPct val="100000"/>
              </a:lnSpc>
              <a:buNone/>
            </a:pPr>
            <a:r>
              <a:rPr lang="ar-SA" sz="4800" kern="1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ea typeface="+mn-ea"/>
                <a:cs typeface="+mn-cs"/>
                <a:sym typeface="Times New Roman"/>
              </a:rPr>
              <a:t>جلال بياب ، جلال بياب </a:t>
            </a:r>
            <a:endParaRPr lang="fa-IR" sz="4800" kern="1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ea typeface="+mn-ea"/>
              <a:cs typeface="+mn-cs"/>
              <a:sym typeface="Times New Roman"/>
            </a:endParaRPr>
          </a:p>
          <a:p>
            <a:pPr marL="0" indent="0" algn="ctr" rtl="1">
              <a:lnSpc>
                <a:spcPct val="100000"/>
              </a:lnSpc>
              <a:buNone/>
            </a:pPr>
            <a:r>
              <a:rPr lang="ar-SA" sz="4800" kern="1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ea typeface="+mn-ea"/>
                <a:cs typeface="+mn-cs"/>
                <a:sym typeface="Times New Roman"/>
              </a:rPr>
              <a:t>جلال جلال ، جلال بياب </a:t>
            </a:r>
            <a:endParaRPr lang="fa-IR" sz="4800" kern="1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ea typeface="+mn-ea"/>
              <a:cs typeface="+mn-cs"/>
              <a:sym typeface="Times New Roman"/>
            </a:endParaRPr>
          </a:p>
          <a:p>
            <a:pPr marL="0" indent="0" algn="ctr" rtl="1">
              <a:lnSpc>
                <a:spcPct val="100000"/>
              </a:lnSpc>
              <a:buNone/>
            </a:pPr>
            <a:endParaRPr lang="ar-SA" sz="4800" kern="1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ea typeface="+mn-ea"/>
              <a:cs typeface="+mn-cs"/>
              <a:sym typeface="Times New Roman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 txBox="1">
            <a:spLocks noGrp="1"/>
          </p:cNvSpPr>
          <p:nvPr>
            <p:ph idx="1"/>
          </p:nvPr>
        </p:nvSpPr>
        <p:spPr>
          <a:xfrm>
            <a:off x="1" y="0"/>
            <a:ext cx="12192000" cy="4729500"/>
          </a:xfrm>
          <a:prstGeom prst="rect">
            <a:avLst/>
          </a:prstGeom>
          <a:noFill/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 anchor="t" anchorCtr="0">
            <a:spAutoFit/>
          </a:bodyPr>
          <a:lstStyle/>
          <a:p>
            <a:pPr marL="0" indent="0" algn="ctr" rtl="1">
              <a:lnSpc>
                <a:spcPct val="100000"/>
              </a:lnSpc>
              <a:buNone/>
            </a:pPr>
            <a:endParaRPr lang="fa-IR" b="1" kern="1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ea typeface="+mn-ea"/>
              <a:cs typeface="+mn-cs"/>
              <a:sym typeface="Times New Roman"/>
            </a:endParaRPr>
          </a:p>
          <a:p>
            <a:pPr marL="0" indent="0" algn="ctr" rtl="1">
              <a:lnSpc>
                <a:spcPct val="100000"/>
              </a:lnSpc>
              <a:buNone/>
            </a:pPr>
            <a:r>
              <a:rPr lang="ar-SA" sz="6000" b="1" kern="1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ea typeface="+mn-ea"/>
                <a:cs typeface="+mn-cs"/>
                <a:sym typeface="Times New Roman"/>
              </a:rPr>
              <a:t>مى </a:t>
            </a:r>
            <a:r>
              <a:rPr lang="fa-IR" sz="6000" b="1" kern="1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ea typeface="+mn-ea"/>
                <a:cs typeface="+mn-cs"/>
                <a:sym typeface="Times New Roman"/>
              </a:rPr>
              <a:t>سـتـایـمـت  پـدر</a:t>
            </a:r>
            <a:r>
              <a:rPr lang="ar-SA" sz="6000" b="1" kern="1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ea typeface="+mn-ea"/>
                <a:cs typeface="+mn-cs"/>
                <a:sym typeface="Times New Roman"/>
              </a:rPr>
              <a:t> </a:t>
            </a:r>
            <a:endParaRPr lang="fa-IR" sz="6000" b="1" kern="1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ea typeface="+mn-ea"/>
              <a:cs typeface="+mn-cs"/>
              <a:sym typeface="Times New Roman"/>
            </a:endParaRPr>
          </a:p>
          <a:p>
            <a:pPr marL="0" indent="0" algn="ctr" rtl="1">
              <a:lnSpc>
                <a:spcPct val="100000"/>
              </a:lnSpc>
              <a:buNone/>
            </a:pPr>
            <a:r>
              <a:rPr lang="ar-SA" sz="6000" b="1" kern="1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ea typeface="+mn-ea"/>
                <a:cs typeface="+mn-cs"/>
                <a:sym typeface="Times New Roman"/>
              </a:rPr>
              <a:t>مى </a:t>
            </a:r>
            <a:r>
              <a:rPr lang="fa-IR" sz="6000" b="1" kern="1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ea typeface="+mn-ea"/>
                <a:cs typeface="+mn-cs"/>
                <a:sym typeface="Times New Roman"/>
              </a:rPr>
              <a:t>سـتـایـمـت  پـسـر</a:t>
            </a:r>
            <a:endParaRPr sz="6000" b="1" kern="1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ea typeface="+mn-ea"/>
              <a:cs typeface="+mn-cs"/>
              <a:sym typeface="Times New Roman"/>
            </a:endParaRPr>
          </a:p>
          <a:p>
            <a:pPr marL="0" indent="0" algn="ctr" rtl="1">
              <a:lnSpc>
                <a:spcPct val="100000"/>
              </a:lnSpc>
              <a:buNone/>
            </a:pPr>
            <a:r>
              <a:rPr lang="ar-SA" sz="6000" b="1" kern="1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ea typeface="+mn-ea"/>
                <a:cs typeface="+mn-cs"/>
                <a:sym typeface="Times New Roman"/>
              </a:rPr>
              <a:t>مى </a:t>
            </a:r>
            <a:r>
              <a:rPr lang="fa-IR" sz="6000" b="1" kern="1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ea typeface="+mn-ea"/>
                <a:cs typeface="+mn-cs"/>
                <a:sym typeface="Times New Roman"/>
              </a:rPr>
              <a:t>سـتـایـم  </a:t>
            </a:r>
            <a:r>
              <a:rPr lang="ar-SA" sz="6000" b="1" kern="1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ea typeface="+mn-ea"/>
                <a:cs typeface="+mn-cs"/>
                <a:sym typeface="Times New Roman"/>
              </a:rPr>
              <a:t>مى </a:t>
            </a:r>
            <a:r>
              <a:rPr lang="fa-IR" sz="6000" b="1" kern="1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ea typeface="+mn-ea"/>
                <a:cs typeface="+mn-cs"/>
                <a:sym typeface="Times New Roman"/>
              </a:rPr>
              <a:t>سـتـایـم </a:t>
            </a:r>
          </a:p>
          <a:p>
            <a:pPr marL="0" indent="0" algn="ctr" rtl="1">
              <a:lnSpc>
                <a:spcPct val="100000"/>
              </a:lnSpc>
              <a:buNone/>
            </a:pPr>
            <a:r>
              <a:rPr lang="ar-SA" sz="6000" b="1" kern="1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ea typeface="+mn-ea"/>
                <a:cs typeface="+mn-cs"/>
                <a:sym typeface="Times New Roman"/>
              </a:rPr>
              <a:t>اى </a:t>
            </a:r>
            <a:r>
              <a:rPr lang="fa-IR" sz="6000" b="1" kern="1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ea typeface="+mn-ea"/>
                <a:cs typeface="+mn-cs"/>
                <a:sym typeface="Times New Roman"/>
              </a:rPr>
              <a:t> </a:t>
            </a:r>
            <a:r>
              <a:rPr lang="ar-SA" sz="6000" b="1" kern="1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ea typeface="+mn-ea"/>
                <a:cs typeface="+mn-cs"/>
                <a:sym typeface="Times New Roman"/>
              </a:rPr>
              <a:t>روح </a:t>
            </a:r>
            <a:r>
              <a:rPr lang="fa-IR" sz="6000" b="1" kern="1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ea typeface="+mn-ea"/>
                <a:cs typeface="+mn-cs"/>
                <a:sym typeface="Times New Roman"/>
              </a:rPr>
              <a:t>الـقـدس</a:t>
            </a:r>
            <a:endParaRPr lang="ar-SA" sz="6000" b="1" kern="1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ea typeface="+mn-ea"/>
              <a:cs typeface="+mn-cs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1390400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750122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>
            <a:spLocks noGrp="1"/>
          </p:cNvSpPr>
          <p:nvPr>
            <p:ph type="subTitle" idx="1"/>
          </p:nvPr>
        </p:nvSpPr>
        <p:spPr>
          <a:xfrm>
            <a:off x="0" y="57752"/>
            <a:ext cx="12192000" cy="5055743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rtl="1">
              <a:lnSpc>
                <a:spcPct val="100000"/>
              </a:lnSpc>
            </a:pPr>
            <a:endParaRPr lang="en-GB" sz="2800" kern="1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ea typeface="+mn-ea"/>
              <a:cs typeface="+mn-cs"/>
              <a:sym typeface="Times New Roman"/>
            </a:endParaRPr>
          </a:p>
          <a:p>
            <a:pPr rtl="1">
              <a:lnSpc>
                <a:spcPct val="100000"/>
              </a:lnSpc>
            </a:pPr>
            <a:r>
              <a:rPr lang="ar-SA" sz="6600" kern="1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Times New Roman"/>
              </a:rPr>
              <a:t>تا كه گرماى وجودت </a:t>
            </a:r>
            <a:endParaRPr lang="en-GB" sz="6600" kern="1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ea typeface="+mn-ea"/>
              <a:cs typeface="Arial" panose="020B0604020202020204" pitchFamily="34" charset="0"/>
              <a:sym typeface="Times New Roman"/>
            </a:endParaRPr>
          </a:p>
          <a:p>
            <a:pPr rtl="1">
              <a:lnSpc>
                <a:spcPct val="100000"/>
              </a:lnSpc>
            </a:pPr>
            <a:r>
              <a:rPr lang="ar-SA" sz="6600" kern="1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Times New Roman"/>
              </a:rPr>
              <a:t>بر دل و جانم رسيد </a:t>
            </a:r>
            <a:endParaRPr sz="6600" kern="1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ea typeface="+mn-ea"/>
              <a:cs typeface="Arial" panose="020B0604020202020204" pitchFamily="34" charset="0"/>
              <a:sym typeface="Times New Roman"/>
            </a:endParaRPr>
          </a:p>
          <a:p>
            <a:pPr rtl="1">
              <a:lnSpc>
                <a:spcPct val="100000"/>
              </a:lnSpc>
            </a:pPr>
            <a:r>
              <a:rPr lang="ar-SA" sz="6600" kern="1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Times New Roman"/>
              </a:rPr>
              <a:t>گرمى آغوش تو</a:t>
            </a:r>
            <a:endParaRPr lang="fa-IR" sz="6600" kern="1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ea typeface="+mn-ea"/>
              <a:cs typeface="Arial" panose="020B0604020202020204" pitchFamily="34" charset="0"/>
              <a:sym typeface="Times New Roman"/>
            </a:endParaRPr>
          </a:p>
          <a:p>
            <a:pPr rtl="1">
              <a:lnSpc>
                <a:spcPct val="100000"/>
              </a:lnSpc>
            </a:pPr>
            <a:r>
              <a:rPr lang="ar-SA" sz="6600" kern="1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Times New Roman"/>
              </a:rPr>
              <a:t>جانى دگر در من دميد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>
            <a:spLocks noGrp="1"/>
          </p:cNvSpPr>
          <p:nvPr>
            <p:ph type="subTitle" idx="1"/>
          </p:nvPr>
        </p:nvSpPr>
        <p:spPr>
          <a:xfrm>
            <a:off x="1" y="-10274"/>
            <a:ext cx="12192000" cy="4729500"/>
          </a:xfrm>
          <a:prstGeom prst="rect">
            <a:avLst/>
          </a:prstGeom>
          <a:noFill/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 anchor="t" anchorCtr="0">
            <a:spAutoFit/>
          </a:bodyPr>
          <a:lstStyle/>
          <a:p>
            <a:pPr rtl="1">
              <a:lnSpc>
                <a:spcPct val="100000"/>
              </a:lnSpc>
            </a:pPr>
            <a:endParaRPr lang="fa-IR" sz="2800" kern="12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ea typeface="+mn-ea"/>
              <a:cs typeface="+mn-cs"/>
              <a:sym typeface="Times New Roman"/>
            </a:endParaRPr>
          </a:p>
          <a:p>
            <a:pPr rtl="1">
              <a:lnSpc>
                <a:spcPct val="100000"/>
              </a:lnSpc>
            </a:pPr>
            <a:r>
              <a:rPr lang="fa-IR" sz="6000" kern="12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ea typeface="+mn-ea"/>
                <a:cs typeface="+mn-cs"/>
                <a:sym typeface="Times New Roman"/>
              </a:rPr>
              <a:t>اى اميد زندگى </a:t>
            </a:r>
            <a:endParaRPr lang="en-GB" sz="6000" kern="12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ea typeface="+mn-ea"/>
              <a:cs typeface="+mn-cs"/>
              <a:sym typeface="Times New Roman"/>
            </a:endParaRPr>
          </a:p>
          <a:p>
            <a:pPr rtl="1">
              <a:lnSpc>
                <a:spcPct val="100000"/>
              </a:lnSpc>
            </a:pPr>
            <a:r>
              <a:rPr lang="fa-IR" sz="6000" kern="12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ea typeface="+mn-ea"/>
                <a:cs typeface="+mn-cs"/>
                <a:sym typeface="Times New Roman"/>
              </a:rPr>
              <a:t>آرامش روحى و جان </a:t>
            </a:r>
          </a:p>
          <a:p>
            <a:pPr rtl="1">
              <a:lnSpc>
                <a:spcPct val="100000"/>
              </a:lnSpc>
            </a:pPr>
            <a:r>
              <a:rPr lang="fa-IR" sz="6000" kern="12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ea typeface="+mn-ea"/>
                <a:cs typeface="+mn-cs"/>
                <a:sym typeface="Times New Roman"/>
              </a:rPr>
              <a:t>شوق وصلت مى كشد </a:t>
            </a:r>
            <a:endParaRPr lang="en-GB" sz="6000" kern="12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ea typeface="+mn-ea"/>
              <a:cs typeface="+mn-cs"/>
              <a:sym typeface="Times New Roman"/>
            </a:endParaRPr>
          </a:p>
          <a:p>
            <a:pPr rtl="1">
              <a:lnSpc>
                <a:spcPct val="100000"/>
              </a:lnSpc>
            </a:pPr>
            <a:r>
              <a:rPr lang="fa-IR" sz="6000" kern="12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ea typeface="+mn-ea"/>
                <a:cs typeface="+mn-cs"/>
                <a:sym typeface="Times New Roman"/>
              </a:rPr>
              <a:t>من را به سوى آسمان</a:t>
            </a:r>
          </a:p>
        </p:txBody>
      </p:sp>
    </p:spTree>
    <p:extLst>
      <p:ext uri="{BB962C8B-B14F-4D97-AF65-F5344CB8AC3E}">
        <p14:creationId xmlns:p14="http://schemas.microsoft.com/office/powerpoint/2010/main" val="1303270293"/>
      </p:ext>
    </p:extLst>
  </p:cSld>
  <p:clrMapOvr>
    <a:overrideClrMapping bg1="lt1" tx1="dk1" bg2="dk2" tx2="lt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idx="1"/>
          </p:nvPr>
        </p:nvSpPr>
        <p:spPr>
          <a:xfrm>
            <a:off x="0" y="0"/>
            <a:ext cx="12192000" cy="4729500"/>
          </a:xfrm>
          <a:prstGeom prst="rect">
            <a:avLst/>
          </a:prstGeom>
          <a:noFill/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 anchor="t" anchorCtr="0">
            <a:spAutoFit/>
          </a:bodyPr>
          <a:lstStyle/>
          <a:p>
            <a:pPr marL="0" indent="0" algn="ctr" rtl="1">
              <a:lnSpc>
                <a:spcPct val="100000"/>
              </a:lnSpc>
              <a:buNone/>
            </a:pPr>
            <a:endParaRPr lang="fa-IR" kern="1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ea typeface="+mn-ea"/>
              <a:cs typeface="+mn-cs"/>
              <a:sym typeface="Times New Roman"/>
            </a:endParaRPr>
          </a:p>
          <a:p>
            <a:pPr marL="0" indent="0" algn="ctr" rtl="1">
              <a:lnSpc>
                <a:spcPct val="100000"/>
              </a:lnSpc>
              <a:buNone/>
            </a:pPr>
            <a:r>
              <a:rPr lang="ar-SA" sz="6000" kern="1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ea typeface="+mn-ea"/>
                <a:cs typeface="+mn-cs"/>
                <a:sym typeface="Times New Roman"/>
              </a:rPr>
              <a:t>حالتى</a:t>
            </a:r>
            <a:r>
              <a:rPr lang="fa-IR" sz="6000" kern="1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ea typeface="+mn-ea"/>
                <a:cs typeface="+mn-cs"/>
                <a:sym typeface="Times New Roman"/>
              </a:rPr>
              <a:t> </a:t>
            </a:r>
            <a:r>
              <a:rPr lang="ar-SA" sz="6000" kern="1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ea typeface="+mn-ea"/>
                <a:cs typeface="+mn-cs"/>
                <a:sym typeface="Times New Roman"/>
              </a:rPr>
              <a:t> در </a:t>
            </a:r>
            <a:r>
              <a:rPr lang="fa-IR" sz="6000" kern="1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ea typeface="+mn-ea"/>
                <a:cs typeface="+mn-cs"/>
                <a:sym typeface="Times New Roman"/>
              </a:rPr>
              <a:t> </a:t>
            </a:r>
            <a:r>
              <a:rPr lang="ar-SA" sz="6000" kern="1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ea typeface="+mn-ea"/>
                <a:cs typeface="+mn-cs"/>
                <a:sym typeface="Times New Roman"/>
              </a:rPr>
              <a:t>من </a:t>
            </a:r>
            <a:r>
              <a:rPr lang="fa-IR" sz="6000" kern="1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ea typeface="+mn-ea"/>
                <a:cs typeface="+mn-cs"/>
                <a:sym typeface="Times New Roman"/>
              </a:rPr>
              <a:t> پـدیـد</a:t>
            </a:r>
          </a:p>
          <a:p>
            <a:pPr marL="0" indent="0" algn="ctr" rtl="1">
              <a:lnSpc>
                <a:spcPct val="100000"/>
              </a:lnSpc>
              <a:buNone/>
            </a:pPr>
            <a:r>
              <a:rPr lang="ar-SA" sz="6000" kern="1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ea typeface="+mn-ea"/>
                <a:cs typeface="+mn-cs"/>
                <a:sym typeface="Times New Roman"/>
              </a:rPr>
              <a:t> آمد </a:t>
            </a:r>
            <a:r>
              <a:rPr lang="fa-IR" sz="6000" kern="1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ea typeface="+mn-ea"/>
                <a:cs typeface="+mn-cs"/>
                <a:sym typeface="Times New Roman"/>
              </a:rPr>
              <a:t> </a:t>
            </a:r>
            <a:r>
              <a:rPr lang="ar-SA" sz="6000" kern="1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ea typeface="+mn-ea"/>
                <a:cs typeface="+mn-cs"/>
                <a:sym typeface="Times New Roman"/>
              </a:rPr>
              <a:t>و </a:t>
            </a:r>
            <a:r>
              <a:rPr lang="fa-IR" sz="6000" kern="1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ea typeface="+mn-ea"/>
                <a:cs typeface="+mn-cs"/>
                <a:sym typeface="Times New Roman"/>
              </a:rPr>
              <a:t> </a:t>
            </a:r>
            <a:r>
              <a:rPr lang="ar-SA" sz="6000" kern="1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ea typeface="+mn-ea"/>
                <a:cs typeface="+mn-cs"/>
                <a:sym typeface="Times New Roman"/>
              </a:rPr>
              <a:t>من </a:t>
            </a:r>
            <a:r>
              <a:rPr lang="fa-IR" sz="6000" kern="1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ea typeface="+mn-ea"/>
                <a:cs typeface="+mn-cs"/>
                <a:sym typeface="Times New Roman"/>
              </a:rPr>
              <a:t> </a:t>
            </a:r>
            <a:r>
              <a:rPr lang="ar-SA" sz="6000" kern="1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ea typeface="+mn-ea"/>
                <a:cs typeface="+mn-cs"/>
                <a:sym typeface="Times New Roman"/>
              </a:rPr>
              <a:t>شيدا </a:t>
            </a:r>
            <a:r>
              <a:rPr lang="fa-IR" sz="6000" kern="1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ea typeface="+mn-ea"/>
                <a:cs typeface="+mn-cs"/>
                <a:sym typeface="Times New Roman"/>
              </a:rPr>
              <a:t> </a:t>
            </a:r>
            <a:r>
              <a:rPr lang="ar-SA" sz="6000" kern="1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ea typeface="+mn-ea"/>
                <a:cs typeface="+mn-cs"/>
                <a:sym typeface="Times New Roman"/>
              </a:rPr>
              <a:t>شدم </a:t>
            </a:r>
            <a:endParaRPr sz="6000" kern="1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ea typeface="+mn-ea"/>
              <a:cs typeface="+mn-cs"/>
              <a:sym typeface="Times New Roman"/>
            </a:endParaRPr>
          </a:p>
          <a:p>
            <a:pPr marL="0" indent="0" algn="ctr" rtl="1">
              <a:lnSpc>
                <a:spcPct val="100000"/>
              </a:lnSpc>
              <a:buNone/>
            </a:pPr>
            <a:r>
              <a:rPr lang="ar-SA" sz="6000" kern="1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ea typeface="+mn-ea"/>
                <a:cs typeface="+mn-cs"/>
                <a:sym typeface="Times New Roman"/>
              </a:rPr>
              <a:t>گو</a:t>
            </a:r>
            <a:r>
              <a:rPr lang="fa-IR" sz="6000" kern="1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ea typeface="+mn-ea"/>
                <a:cs typeface="+mn-cs"/>
                <a:sym typeface="Times New Roman"/>
              </a:rPr>
              <a:t>ییا</a:t>
            </a:r>
            <a:r>
              <a:rPr lang="ar-SA" sz="6000" kern="1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ea typeface="+mn-ea"/>
                <a:cs typeface="+mn-cs"/>
                <a:sym typeface="Times New Roman"/>
              </a:rPr>
              <a:t> </a:t>
            </a:r>
            <a:r>
              <a:rPr lang="fa-IR" sz="6000" kern="1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ea typeface="+mn-ea"/>
                <a:cs typeface="+mn-cs"/>
                <a:sym typeface="Times New Roman"/>
              </a:rPr>
              <a:t> </a:t>
            </a:r>
            <a:r>
              <a:rPr lang="ar-SA" sz="6000" kern="1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ea typeface="+mn-ea"/>
                <a:cs typeface="+mn-cs"/>
                <a:sym typeface="Times New Roman"/>
              </a:rPr>
              <a:t>گمگشته </a:t>
            </a:r>
            <a:r>
              <a:rPr lang="fa-IR" sz="6000" kern="1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ea typeface="+mn-ea"/>
                <a:cs typeface="+mn-cs"/>
                <a:sym typeface="Times New Roman"/>
              </a:rPr>
              <a:t> </a:t>
            </a:r>
            <a:r>
              <a:rPr lang="ar-SA" sz="6000" kern="1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ea typeface="+mn-ea"/>
                <a:cs typeface="+mn-cs"/>
                <a:sym typeface="Times New Roman"/>
              </a:rPr>
              <a:t>بودم </a:t>
            </a:r>
            <a:endParaRPr lang="fa-IR" sz="6000" kern="1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ea typeface="+mn-ea"/>
              <a:cs typeface="+mn-cs"/>
              <a:sym typeface="Times New Roman"/>
            </a:endParaRPr>
          </a:p>
          <a:p>
            <a:pPr marL="0" indent="0" algn="ctr" rtl="1">
              <a:lnSpc>
                <a:spcPct val="100000"/>
              </a:lnSpc>
              <a:buNone/>
            </a:pPr>
            <a:r>
              <a:rPr lang="ar-SA" sz="6000" kern="1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ea typeface="+mn-ea"/>
                <a:cs typeface="+mn-cs"/>
                <a:sym typeface="Times New Roman"/>
              </a:rPr>
              <a:t>ناگهان</a:t>
            </a:r>
            <a:r>
              <a:rPr lang="fa-IR" sz="6000" kern="1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ea typeface="+mn-ea"/>
                <a:cs typeface="+mn-cs"/>
                <a:sym typeface="Times New Roman"/>
              </a:rPr>
              <a:t> </a:t>
            </a:r>
            <a:r>
              <a:rPr lang="ar-SA" sz="6000" kern="1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ea typeface="+mn-ea"/>
                <a:cs typeface="+mn-cs"/>
                <a:sym typeface="Times New Roman"/>
              </a:rPr>
              <a:t> پيدا </a:t>
            </a:r>
            <a:r>
              <a:rPr lang="fa-IR" sz="6000" kern="1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ea typeface="+mn-ea"/>
                <a:cs typeface="+mn-cs"/>
                <a:sym typeface="Times New Roman"/>
              </a:rPr>
              <a:t> </a:t>
            </a:r>
            <a:r>
              <a:rPr lang="ar-SA" sz="6000" kern="1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ea typeface="+mn-ea"/>
                <a:cs typeface="+mn-cs"/>
                <a:sym typeface="Times New Roman"/>
              </a:rPr>
              <a:t>شدم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>
            <a:spLocks noGrp="1"/>
          </p:cNvSpPr>
          <p:nvPr>
            <p:ph type="subTitle" idx="1"/>
          </p:nvPr>
        </p:nvSpPr>
        <p:spPr>
          <a:xfrm>
            <a:off x="0" y="30822"/>
            <a:ext cx="12192000" cy="4729500"/>
          </a:xfrm>
          <a:prstGeom prst="rect">
            <a:avLst/>
          </a:prstGeom>
          <a:noFill/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 anchor="t" anchorCtr="0">
            <a:spAutoFit/>
          </a:bodyPr>
          <a:lstStyle/>
          <a:p>
            <a:pPr rtl="1">
              <a:lnSpc>
                <a:spcPct val="100000"/>
              </a:lnSpc>
            </a:pPr>
            <a:endParaRPr lang="fa-IR" sz="2800" kern="1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ea typeface="+mn-ea"/>
              <a:cs typeface="+mn-cs"/>
              <a:sym typeface="Times New Roman"/>
            </a:endParaRPr>
          </a:p>
          <a:p>
            <a:pPr rtl="1">
              <a:lnSpc>
                <a:spcPct val="100000"/>
              </a:lnSpc>
            </a:pPr>
            <a:r>
              <a:rPr lang="fa-IR" sz="6000" kern="1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ea typeface="+mn-ea"/>
                <a:cs typeface="+mn-cs"/>
                <a:sym typeface="Times New Roman"/>
              </a:rPr>
              <a:t>اى اميد زندگى </a:t>
            </a:r>
            <a:endParaRPr lang="en-GB" sz="6000" kern="1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ea typeface="+mn-ea"/>
              <a:cs typeface="+mn-cs"/>
              <a:sym typeface="Times New Roman"/>
            </a:endParaRPr>
          </a:p>
          <a:p>
            <a:pPr rtl="1">
              <a:lnSpc>
                <a:spcPct val="100000"/>
              </a:lnSpc>
            </a:pPr>
            <a:r>
              <a:rPr lang="fa-IR" sz="6000" kern="1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ea typeface="+mn-ea"/>
                <a:cs typeface="+mn-cs"/>
                <a:sym typeface="Times New Roman"/>
              </a:rPr>
              <a:t>آرامش روحى و جان </a:t>
            </a:r>
          </a:p>
          <a:p>
            <a:pPr rtl="1">
              <a:lnSpc>
                <a:spcPct val="100000"/>
              </a:lnSpc>
            </a:pPr>
            <a:r>
              <a:rPr lang="fa-IR" sz="6000" kern="1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ea typeface="+mn-ea"/>
                <a:cs typeface="+mn-cs"/>
                <a:sym typeface="Times New Roman"/>
              </a:rPr>
              <a:t>شوق وصلت مى كشد </a:t>
            </a:r>
            <a:endParaRPr lang="en-GB" sz="6000" kern="1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ea typeface="+mn-ea"/>
              <a:cs typeface="+mn-cs"/>
              <a:sym typeface="Times New Roman"/>
            </a:endParaRPr>
          </a:p>
          <a:p>
            <a:pPr rtl="1">
              <a:lnSpc>
                <a:spcPct val="100000"/>
              </a:lnSpc>
            </a:pPr>
            <a:r>
              <a:rPr lang="fa-IR" sz="6000" kern="1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ea typeface="+mn-ea"/>
                <a:cs typeface="+mn-cs"/>
                <a:sym typeface="Times New Roman"/>
              </a:rPr>
              <a:t>من را به سوى آسمان</a:t>
            </a:r>
          </a:p>
        </p:txBody>
      </p:sp>
    </p:spTree>
    <p:extLst>
      <p:ext uri="{BB962C8B-B14F-4D97-AF65-F5344CB8AC3E}">
        <p14:creationId xmlns:p14="http://schemas.microsoft.com/office/powerpoint/2010/main" val="3359824250"/>
      </p:ext>
    </p:extLst>
  </p:cSld>
  <p:clrMapOvr>
    <a:overrideClrMapping bg1="lt1" tx1="dk1" bg2="dk2" tx2="lt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 txBox="1">
            <a:spLocks noGrp="1"/>
          </p:cNvSpPr>
          <p:nvPr>
            <p:ph idx="1"/>
          </p:nvPr>
        </p:nvSpPr>
        <p:spPr>
          <a:xfrm>
            <a:off x="1" y="0"/>
            <a:ext cx="12192000" cy="4729500"/>
          </a:xfrm>
          <a:prstGeom prst="rect">
            <a:avLst/>
          </a:prstGeom>
          <a:noFill/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 anchor="t" anchorCtr="0">
            <a:spAutoFit/>
          </a:bodyPr>
          <a:lstStyle/>
          <a:p>
            <a:pPr marL="0" indent="0" algn="ctr" rtl="1">
              <a:lnSpc>
                <a:spcPct val="100000"/>
              </a:lnSpc>
              <a:buNone/>
            </a:pPr>
            <a:endParaRPr lang="fa-IR" b="1" kern="1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ea typeface="+mn-ea"/>
              <a:cs typeface="+mn-cs"/>
              <a:sym typeface="Times New Roman"/>
            </a:endParaRPr>
          </a:p>
          <a:p>
            <a:pPr marL="0" indent="0" algn="ctr" rtl="1">
              <a:lnSpc>
                <a:spcPct val="100000"/>
              </a:lnSpc>
              <a:buNone/>
            </a:pPr>
            <a:r>
              <a:rPr lang="ar-SA" sz="6000" b="1" kern="1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ea typeface="+mn-ea"/>
                <a:cs typeface="+mn-cs"/>
                <a:sym typeface="Times New Roman"/>
              </a:rPr>
              <a:t>مى </a:t>
            </a:r>
            <a:r>
              <a:rPr lang="fa-IR" sz="6000" b="1" kern="1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ea typeface="+mn-ea"/>
                <a:cs typeface="+mn-cs"/>
                <a:sym typeface="Times New Roman"/>
              </a:rPr>
              <a:t>سـتـایـمـت  پـدر</a:t>
            </a:r>
            <a:r>
              <a:rPr lang="ar-SA" sz="6000" b="1" kern="1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ea typeface="+mn-ea"/>
                <a:cs typeface="+mn-cs"/>
                <a:sym typeface="Times New Roman"/>
              </a:rPr>
              <a:t> </a:t>
            </a:r>
            <a:endParaRPr lang="fa-IR" sz="6000" b="1" kern="1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ea typeface="+mn-ea"/>
              <a:cs typeface="+mn-cs"/>
              <a:sym typeface="Times New Roman"/>
            </a:endParaRPr>
          </a:p>
          <a:p>
            <a:pPr marL="0" indent="0" algn="ctr" rtl="1">
              <a:lnSpc>
                <a:spcPct val="100000"/>
              </a:lnSpc>
              <a:buNone/>
            </a:pPr>
            <a:r>
              <a:rPr lang="ar-SA" sz="6000" b="1" kern="1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ea typeface="+mn-ea"/>
                <a:cs typeface="+mn-cs"/>
                <a:sym typeface="Times New Roman"/>
              </a:rPr>
              <a:t>مى </a:t>
            </a:r>
            <a:r>
              <a:rPr lang="fa-IR" sz="6000" b="1" kern="1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ea typeface="+mn-ea"/>
                <a:cs typeface="+mn-cs"/>
                <a:sym typeface="Times New Roman"/>
              </a:rPr>
              <a:t>سـتـایـمـت  پـسـر</a:t>
            </a:r>
            <a:endParaRPr sz="6000" b="1" kern="1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ea typeface="+mn-ea"/>
              <a:cs typeface="+mn-cs"/>
              <a:sym typeface="Times New Roman"/>
            </a:endParaRPr>
          </a:p>
          <a:p>
            <a:pPr marL="0" indent="0" algn="ctr" rtl="1">
              <a:lnSpc>
                <a:spcPct val="100000"/>
              </a:lnSpc>
              <a:buNone/>
            </a:pPr>
            <a:r>
              <a:rPr lang="ar-SA" sz="6000" b="1" kern="1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ea typeface="+mn-ea"/>
                <a:cs typeface="+mn-cs"/>
                <a:sym typeface="Times New Roman"/>
              </a:rPr>
              <a:t>مى </a:t>
            </a:r>
            <a:r>
              <a:rPr lang="fa-IR" sz="6000" b="1" kern="1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ea typeface="+mn-ea"/>
                <a:cs typeface="+mn-cs"/>
                <a:sym typeface="Times New Roman"/>
              </a:rPr>
              <a:t>سـتـایـم  </a:t>
            </a:r>
            <a:r>
              <a:rPr lang="ar-SA" sz="6000" b="1" kern="1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ea typeface="+mn-ea"/>
                <a:cs typeface="+mn-cs"/>
                <a:sym typeface="Times New Roman"/>
              </a:rPr>
              <a:t>مى </a:t>
            </a:r>
            <a:r>
              <a:rPr lang="fa-IR" sz="6000" b="1" kern="1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ea typeface="+mn-ea"/>
                <a:cs typeface="+mn-cs"/>
                <a:sym typeface="Times New Roman"/>
              </a:rPr>
              <a:t>سـتـایـم </a:t>
            </a:r>
          </a:p>
          <a:p>
            <a:pPr marL="0" indent="0" algn="ctr" rtl="1">
              <a:lnSpc>
                <a:spcPct val="100000"/>
              </a:lnSpc>
              <a:buNone/>
            </a:pPr>
            <a:r>
              <a:rPr lang="ar-SA" sz="6000" b="1" kern="1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ea typeface="+mn-ea"/>
                <a:cs typeface="+mn-cs"/>
                <a:sym typeface="Times New Roman"/>
              </a:rPr>
              <a:t>اى </a:t>
            </a:r>
            <a:r>
              <a:rPr lang="fa-IR" sz="6000" b="1" kern="1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ea typeface="+mn-ea"/>
                <a:cs typeface="+mn-cs"/>
                <a:sym typeface="Times New Roman"/>
              </a:rPr>
              <a:t> </a:t>
            </a:r>
            <a:r>
              <a:rPr lang="ar-SA" sz="6000" b="1" kern="1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ea typeface="+mn-ea"/>
                <a:cs typeface="+mn-cs"/>
                <a:sym typeface="Times New Roman"/>
              </a:rPr>
              <a:t>روح </a:t>
            </a:r>
            <a:r>
              <a:rPr lang="fa-IR" sz="6000" b="1" kern="1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ea typeface="+mn-ea"/>
                <a:cs typeface="+mn-cs"/>
                <a:sym typeface="Times New Roman"/>
              </a:rPr>
              <a:t>الـقـدس</a:t>
            </a:r>
            <a:endParaRPr lang="ar-SA" sz="6000" b="1" kern="1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ea typeface="+mn-ea"/>
              <a:cs typeface="+mn-cs"/>
              <a:sym typeface="Times New Roman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 txBox="1">
            <a:spLocks noGrp="1"/>
          </p:cNvSpPr>
          <p:nvPr>
            <p:ph idx="1"/>
          </p:nvPr>
        </p:nvSpPr>
        <p:spPr>
          <a:xfrm>
            <a:off x="0" y="0"/>
            <a:ext cx="12192000" cy="4729500"/>
          </a:xfrm>
          <a:prstGeom prst="rect">
            <a:avLst/>
          </a:prstGeom>
          <a:noFill/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 anchor="t" anchorCtr="0">
            <a:spAutoFit/>
          </a:bodyPr>
          <a:lstStyle/>
          <a:p>
            <a:pPr marL="0" indent="0" algn="ctr" rtl="1">
              <a:lnSpc>
                <a:spcPct val="100000"/>
              </a:lnSpc>
              <a:buNone/>
            </a:pPr>
            <a:endParaRPr lang="en-GB" kern="1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ea typeface="+mn-ea"/>
              <a:cs typeface="+mn-cs"/>
              <a:sym typeface="Times New Roman"/>
            </a:endParaRPr>
          </a:p>
          <a:p>
            <a:pPr marL="0" indent="0" algn="ctr" rtl="1">
              <a:lnSpc>
                <a:spcPct val="100000"/>
              </a:lnSpc>
              <a:buNone/>
            </a:pPr>
            <a:r>
              <a:rPr lang="ar-SA" sz="6000" kern="1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ea typeface="+mn-ea"/>
                <a:cs typeface="+mn-cs"/>
                <a:sym typeface="Times New Roman"/>
              </a:rPr>
              <a:t>سر به سجده مى نهم</a:t>
            </a:r>
            <a:endParaRPr lang="fa-IR" sz="6000" kern="1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ea typeface="+mn-ea"/>
              <a:cs typeface="+mn-cs"/>
              <a:sym typeface="Times New Roman"/>
            </a:endParaRPr>
          </a:p>
          <a:p>
            <a:pPr marL="0" indent="0" algn="ctr" rtl="1">
              <a:lnSpc>
                <a:spcPct val="100000"/>
              </a:lnSpc>
              <a:buNone/>
            </a:pPr>
            <a:r>
              <a:rPr lang="ar-SA" sz="6000" kern="1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ea typeface="+mn-ea"/>
                <a:cs typeface="+mn-cs"/>
                <a:sym typeface="Times New Roman"/>
              </a:rPr>
              <a:t>از شوق رويت تا ابد </a:t>
            </a:r>
            <a:endParaRPr sz="6000" kern="1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ea typeface="+mn-ea"/>
              <a:cs typeface="+mn-cs"/>
              <a:sym typeface="Times New Roman"/>
            </a:endParaRPr>
          </a:p>
          <a:p>
            <a:pPr marL="0" indent="0" algn="ctr" rtl="1">
              <a:lnSpc>
                <a:spcPct val="100000"/>
              </a:lnSpc>
              <a:buNone/>
            </a:pPr>
            <a:r>
              <a:rPr lang="ar-SA" sz="6000" kern="1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ea typeface="+mn-ea"/>
                <a:cs typeface="+mn-cs"/>
                <a:sym typeface="Times New Roman"/>
              </a:rPr>
              <a:t>تا كه روح پاك تو </a:t>
            </a:r>
            <a:endParaRPr lang="fa-IR" sz="6000" kern="1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ea typeface="+mn-ea"/>
              <a:cs typeface="+mn-cs"/>
              <a:sym typeface="Times New Roman"/>
            </a:endParaRPr>
          </a:p>
          <a:p>
            <a:pPr marL="0" indent="0" algn="ctr" rtl="1">
              <a:lnSpc>
                <a:spcPct val="100000"/>
              </a:lnSpc>
              <a:buNone/>
            </a:pPr>
            <a:r>
              <a:rPr lang="ar-SA" sz="6000" kern="1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ea typeface="+mn-ea"/>
                <a:cs typeface="+mn-cs"/>
                <a:sym typeface="Times New Roman"/>
              </a:rPr>
              <a:t>بر روح و جان من دمد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 txBox="1">
            <a:spLocks noGrp="1"/>
          </p:cNvSpPr>
          <p:nvPr>
            <p:ph idx="1"/>
          </p:nvPr>
        </p:nvSpPr>
        <p:spPr>
          <a:xfrm>
            <a:off x="1" y="0"/>
            <a:ext cx="12192000" cy="4729500"/>
          </a:xfrm>
          <a:prstGeom prst="rect">
            <a:avLst/>
          </a:prstGeom>
          <a:noFill/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 anchor="t" anchorCtr="0">
            <a:spAutoFit/>
          </a:bodyPr>
          <a:lstStyle/>
          <a:p>
            <a:pPr marL="0" indent="0" algn="ctr" rtl="1">
              <a:lnSpc>
                <a:spcPct val="100000"/>
              </a:lnSpc>
              <a:buNone/>
            </a:pPr>
            <a:endParaRPr lang="fa-IR" b="1" kern="1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ea typeface="+mn-ea"/>
              <a:cs typeface="+mn-cs"/>
              <a:sym typeface="Times New Roman"/>
            </a:endParaRPr>
          </a:p>
          <a:p>
            <a:pPr marL="0" indent="0" algn="ctr" rtl="1">
              <a:lnSpc>
                <a:spcPct val="100000"/>
              </a:lnSpc>
              <a:buNone/>
            </a:pPr>
            <a:r>
              <a:rPr lang="ar-SA" sz="6000" b="1" kern="1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ea typeface="+mn-ea"/>
                <a:cs typeface="+mn-cs"/>
                <a:sym typeface="Times New Roman"/>
              </a:rPr>
              <a:t>مى </a:t>
            </a:r>
            <a:r>
              <a:rPr lang="fa-IR" sz="6000" b="1" kern="1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ea typeface="+mn-ea"/>
                <a:cs typeface="+mn-cs"/>
                <a:sym typeface="Times New Roman"/>
              </a:rPr>
              <a:t>سـتـایـمـت  پـدر</a:t>
            </a:r>
            <a:r>
              <a:rPr lang="ar-SA" sz="6000" b="1" kern="1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ea typeface="+mn-ea"/>
                <a:cs typeface="+mn-cs"/>
                <a:sym typeface="Times New Roman"/>
              </a:rPr>
              <a:t> </a:t>
            </a:r>
            <a:endParaRPr lang="fa-IR" sz="6000" b="1" kern="1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ea typeface="+mn-ea"/>
              <a:cs typeface="+mn-cs"/>
              <a:sym typeface="Times New Roman"/>
            </a:endParaRPr>
          </a:p>
          <a:p>
            <a:pPr marL="0" indent="0" algn="ctr" rtl="1">
              <a:lnSpc>
                <a:spcPct val="100000"/>
              </a:lnSpc>
              <a:buNone/>
            </a:pPr>
            <a:r>
              <a:rPr lang="ar-SA" sz="6000" b="1" kern="1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ea typeface="+mn-ea"/>
                <a:cs typeface="+mn-cs"/>
                <a:sym typeface="Times New Roman"/>
              </a:rPr>
              <a:t>مى </a:t>
            </a:r>
            <a:r>
              <a:rPr lang="fa-IR" sz="6000" b="1" kern="1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ea typeface="+mn-ea"/>
                <a:cs typeface="+mn-cs"/>
                <a:sym typeface="Times New Roman"/>
              </a:rPr>
              <a:t>سـتـایـمـت  پـسـر</a:t>
            </a:r>
            <a:endParaRPr sz="6000" b="1" kern="1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ea typeface="+mn-ea"/>
              <a:cs typeface="+mn-cs"/>
              <a:sym typeface="Times New Roman"/>
            </a:endParaRPr>
          </a:p>
          <a:p>
            <a:pPr marL="0" indent="0" algn="ctr" rtl="1">
              <a:lnSpc>
                <a:spcPct val="100000"/>
              </a:lnSpc>
              <a:buNone/>
            </a:pPr>
            <a:r>
              <a:rPr lang="ar-SA" sz="6000" b="1" kern="1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ea typeface="+mn-ea"/>
                <a:cs typeface="+mn-cs"/>
                <a:sym typeface="Times New Roman"/>
              </a:rPr>
              <a:t>مى </a:t>
            </a:r>
            <a:r>
              <a:rPr lang="fa-IR" sz="6000" b="1" kern="1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ea typeface="+mn-ea"/>
                <a:cs typeface="+mn-cs"/>
                <a:sym typeface="Times New Roman"/>
              </a:rPr>
              <a:t>سـتـایـم  </a:t>
            </a:r>
            <a:r>
              <a:rPr lang="ar-SA" sz="6000" b="1" kern="1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ea typeface="+mn-ea"/>
                <a:cs typeface="+mn-cs"/>
                <a:sym typeface="Times New Roman"/>
              </a:rPr>
              <a:t>مى </a:t>
            </a:r>
            <a:r>
              <a:rPr lang="fa-IR" sz="6000" b="1" kern="1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ea typeface="+mn-ea"/>
                <a:cs typeface="+mn-cs"/>
                <a:sym typeface="Times New Roman"/>
              </a:rPr>
              <a:t>سـتـایـم </a:t>
            </a:r>
          </a:p>
          <a:p>
            <a:pPr marL="0" indent="0" algn="ctr" rtl="1">
              <a:lnSpc>
                <a:spcPct val="100000"/>
              </a:lnSpc>
              <a:buNone/>
            </a:pPr>
            <a:r>
              <a:rPr lang="ar-SA" sz="6000" b="1" kern="1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ea typeface="+mn-ea"/>
                <a:cs typeface="+mn-cs"/>
                <a:sym typeface="Times New Roman"/>
              </a:rPr>
              <a:t>اى </a:t>
            </a:r>
            <a:r>
              <a:rPr lang="fa-IR" sz="6000" b="1" kern="1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ea typeface="+mn-ea"/>
                <a:cs typeface="+mn-cs"/>
                <a:sym typeface="Times New Roman"/>
              </a:rPr>
              <a:t> </a:t>
            </a:r>
            <a:r>
              <a:rPr lang="ar-SA" sz="6000" b="1" kern="1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ea typeface="+mn-ea"/>
                <a:cs typeface="+mn-cs"/>
                <a:sym typeface="Times New Roman"/>
              </a:rPr>
              <a:t>روح </a:t>
            </a:r>
            <a:r>
              <a:rPr lang="fa-IR" sz="6000" b="1" kern="1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ea typeface="+mn-ea"/>
                <a:cs typeface="+mn-cs"/>
                <a:sym typeface="Times New Roman"/>
              </a:rPr>
              <a:t>الـقـدس</a:t>
            </a:r>
            <a:endParaRPr lang="ar-SA" sz="6000" b="1" kern="1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ea typeface="+mn-ea"/>
              <a:cs typeface="+mn-cs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0389414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 txBox="1">
            <a:spLocks noGrp="1"/>
          </p:cNvSpPr>
          <p:nvPr>
            <p:ph idx="1"/>
          </p:nvPr>
        </p:nvSpPr>
        <p:spPr>
          <a:xfrm>
            <a:off x="0" y="0"/>
            <a:ext cx="12192000" cy="4729500"/>
          </a:xfrm>
          <a:prstGeom prst="rect">
            <a:avLst/>
          </a:prstGeom>
          <a:noFill/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 anchor="t" anchorCtr="0">
            <a:spAutoFit/>
          </a:bodyPr>
          <a:lstStyle/>
          <a:p>
            <a:pPr marL="0" indent="0" algn="ctr" rtl="1">
              <a:lnSpc>
                <a:spcPct val="100000"/>
              </a:lnSpc>
              <a:buNone/>
            </a:pPr>
            <a:endParaRPr lang="en-GB" kern="1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ea typeface="+mn-ea"/>
              <a:cs typeface="+mn-cs"/>
              <a:sym typeface="Times New Roman"/>
            </a:endParaRPr>
          </a:p>
          <a:p>
            <a:pPr marL="0" indent="0" algn="ctr" rtl="1">
              <a:lnSpc>
                <a:spcPct val="100000"/>
              </a:lnSpc>
              <a:buNone/>
            </a:pPr>
            <a:r>
              <a:rPr lang="fa-IR" sz="6000" kern="1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ea typeface="+mn-ea"/>
                <a:cs typeface="+mn-cs"/>
                <a:sym typeface="Times New Roman"/>
              </a:rPr>
              <a:t>تـا  بـرآیـد  آرزو</a:t>
            </a:r>
            <a:endParaRPr lang="en-GB" sz="6000" kern="1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ea typeface="+mn-ea"/>
              <a:cs typeface="+mn-cs"/>
              <a:sym typeface="Times New Roman"/>
            </a:endParaRPr>
          </a:p>
          <a:p>
            <a:pPr marL="0" indent="0" algn="ctr" rtl="1">
              <a:lnSpc>
                <a:spcPct val="100000"/>
              </a:lnSpc>
              <a:buNone/>
            </a:pPr>
            <a:r>
              <a:rPr lang="ar-SA" sz="6000" kern="1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ea typeface="+mn-ea"/>
                <a:cs typeface="+mn-cs"/>
                <a:sym typeface="Times New Roman"/>
              </a:rPr>
              <a:t>آن لحظه ى </a:t>
            </a:r>
            <a:r>
              <a:rPr lang="fa-IR" sz="6000" kern="1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ea typeface="+mn-ea"/>
                <a:cs typeface="+mn-cs"/>
                <a:sym typeface="Times New Roman"/>
              </a:rPr>
              <a:t> </a:t>
            </a:r>
            <a:r>
              <a:rPr lang="ar-SA" sz="6000" kern="1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ea typeface="+mn-ea"/>
                <a:cs typeface="+mn-cs"/>
                <a:sym typeface="Times New Roman"/>
              </a:rPr>
              <a:t>روز</a:t>
            </a:r>
            <a:r>
              <a:rPr lang="fa-IR" sz="6000" kern="1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ea typeface="+mn-ea"/>
                <a:cs typeface="+mn-cs"/>
                <a:sym typeface="Times New Roman"/>
              </a:rPr>
              <a:t> </a:t>
            </a:r>
            <a:r>
              <a:rPr lang="ar-SA" sz="6000" kern="1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ea typeface="+mn-ea"/>
                <a:cs typeface="+mn-cs"/>
                <a:sym typeface="Times New Roman"/>
              </a:rPr>
              <a:t> وصال </a:t>
            </a:r>
            <a:endParaRPr sz="6000" kern="1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ea typeface="+mn-ea"/>
              <a:cs typeface="+mn-cs"/>
              <a:sym typeface="Times New Roman"/>
            </a:endParaRPr>
          </a:p>
          <a:p>
            <a:pPr marL="0" indent="0" algn="ctr" rtl="1">
              <a:lnSpc>
                <a:spcPct val="100000"/>
              </a:lnSpc>
              <a:buNone/>
            </a:pPr>
            <a:r>
              <a:rPr lang="ar-SA" sz="6000" kern="1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ea typeface="+mn-ea"/>
                <a:cs typeface="+mn-cs"/>
                <a:sym typeface="Times New Roman"/>
              </a:rPr>
              <a:t>تا</a:t>
            </a:r>
            <a:r>
              <a:rPr lang="fa-IR" sz="6000" kern="1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ea typeface="+mn-ea"/>
                <a:cs typeface="+mn-cs"/>
                <a:sym typeface="Times New Roman"/>
              </a:rPr>
              <a:t> </a:t>
            </a:r>
            <a:r>
              <a:rPr lang="ar-SA" sz="6000" kern="1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ea typeface="+mn-ea"/>
                <a:cs typeface="+mn-cs"/>
                <a:sym typeface="Times New Roman"/>
              </a:rPr>
              <a:t> ابد</a:t>
            </a:r>
            <a:r>
              <a:rPr lang="fa-IR" sz="6000" kern="1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ea typeface="+mn-ea"/>
                <a:cs typeface="+mn-cs"/>
                <a:sym typeface="Times New Roman"/>
              </a:rPr>
              <a:t> </a:t>
            </a:r>
            <a:r>
              <a:rPr lang="ar-SA" sz="6000" kern="1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ea typeface="+mn-ea"/>
                <a:cs typeface="+mn-cs"/>
                <a:sym typeface="Times New Roman"/>
              </a:rPr>
              <a:t> سر </a:t>
            </a:r>
            <a:r>
              <a:rPr lang="fa-IR" sz="6000" kern="1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ea typeface="+mn-ea"/>
                <a:cs typeface="+mn-cs"/>
                <a:sym typeface="Times New Roman"/>
              </a:rPr>
              <a:t> </a:t>
            </a:r>
            <a:r>
              <a:rPr lang="ar-SA" sz="6000" kern="1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ea typeface="+mn-ea"/>
                <a:cs typeface="+mn-cs"/>
                <a:sym typeface="Times New Roman"/>
              </a:rPr>
              <a:t>مى نهم </a:t>
            </a:r>
            <a:endParaRPr lang="en-GB" sz="6000" kern="1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ea typeface="+mn-ea"/>
              <a:cs typeface="+mn-cs"/>
              <a:sym typeface="Times New Roman"/>
            </a:endParaRPr>
          </a:p>
          <a:p>
            <a:pPr marL="0" indent="0" algn="ctr" rtl="1">
              <a:lnSpc>
                <a:spcPct val="100000"/>
              </a:lnSpc>
              <a:buNone/>
            </a:pPr>
            <a:r>
              <a:rPr lang="ar-SA" sz="6000" kern="1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ea typeface="+mn-ea"/>
                <a:cs typeface="+mn-cs"/>
                <a:sym typeface="Times New Roman"/>
              </a:rPr>
              <a:t>بر سجده </a:t>
            </a:r>
            <a:r>
              <a:rPr lang="fa-IR" sz="6000" kern="1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ea typeface="+mn-ea"/>
                <a:cs typeface="+mn-cs"/>
                <a:sym typeface="Times New Roman"/>
              </a:rPr>
              <a:t>ی </a:t>
            </a:r>
            <a:r>
              <a:rPr lang="ar-SA" sz="6000" kern="1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ea typeface="+mn-ea"/>
                <a:cs typeface="+mn-cs"/>
                <a:sym typeface="Times New Roman"/>
              </a:rPr>
              <a:t>تو</a:t>
            </a:r>
            <a:r>
              <a:rPr lang="fa-IR" sz="6000" kern="1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ea typeface="+mn-ea"/>
                <a:cs typeface="+mn-cs"/>
                <a:sym typeface="Times New Roman"/>
              </a:rPr>
              <a:t> </a:t>
            </a:r>
            <a:r>
              <a:rPr lang="ar-SA" sz="6000" kern="1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ea typeface="+mn-ea"/>
                <a:cs typeface="+mn-cs"/>
                <a:sym typeface="Times New Roman"/>
              </a:rPr>
              <a:t> بى مجال</a:t>
            </a:r>
            <a:r>
              <a:rPr lang="ar-SA" kern="1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ea typeface="+mn-ea"/>
                <a:cs typeface="+mn-cs"/>
                <a:sym typeface="Times New Roman"/>
              </a:rPr>
              <a:t>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1049</TotalTime>
  <Words>188</Words>
  <Application>Microsoft Office PowerPoint</Application>
  <PresentationFormat>Widescreen</PresentationFormat>
  <Paragraphs>58</Paragraphs>
  <Slides>14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Calibri</vt:lpstr>
      <vt:lpstr>Calibri Light</vt:lpstr>
      <vt:lpstr>Times New Roman</vt:lpstr>
      <vt:lpstr>XB Zar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Kamil Hooseini</dc:creator>
  <cp:lastModifiedBy>Yalda Mirshekar</cp:lastModifiedBy>
  <cp:revision>10</cp:revision>
  <dcterms:modified xsi:type="dcterms:W3CDTF">2025-05-01T16:00:45Z</dcterms:modified>
</cp:coreProperties>
</file>