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64" r:id="rId4"/>
    <p:sldId id="265" r:id="rId5"/>
    <p:sldId id="266" r:id="rId6"/>
    <p:sldId id="267" r:id="rId7"/>
    <p:sldId id="268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48" autoAdjust="0"/>
    <p:restoredTop sz="94660"/>
  </p:normalViewPr>
  <p:slideViewPr>
    <p:cSldViewPr snapToGrid="0">
      <p:cViewPr varScale="1">
        <p:scale>
          <a:sx n="85" d="100"/>
          <a:sy n="85" d="100"/>
        </p:scale>
        <p:origin x="629" y="-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533B3CB-96A4-E446-9061-DE52C495E3FF}"/>
    <pc:docChg chg="custSel addSld delSld modSld modMainMaster">
      <pc:chgData name="Niloofar Hosseini" userId="eb3e3110-2622-43cd-88f0-a4c46bd91734" providerId="ADAL" clId="{4533B3CB-96A4-E446-9061-DE52C495E3FF}" dt="2024-06-18T08:40:03.212" v="455" actId="20577"/>
      <pc:docMkLst>
        <pc:docMk/>
      </pc:docMkLst>
      <pc:sldChg chg="addSp delSp modSp mod setBg">
        <pc:chgData name="Niloofar Hosseini" userId="eb3e3110-2622-43cd-88f0-a4c46bd91734" providerId="ADAL" clId="{4533B3CB-96A4-E446-9061-DE52C495E3FF}" dt="2024-06-18T08:37:47.341" v="22"/>
        <pc:sldMkLst>
          <pc:docMk/>
          <pc:sldMk cId="984424787" sldId="256"/>
        </pc:sldMkLst>
        <pc:spChg chg="add del mod">
          <ac:chgData name="Niloofar Hosseini" userId="eb3e3110-2622-43cd-88f0-a4c46bd91734" providerId="ADAL" clId="{4533B3CB-96A4-E446-9061-DE52C495E3FF}" dt="2024-06-18T08:37:47.341" v="22"/>
          <ac:spMkLst>
            <pc:docMk/>
            <pc:sldMk cId="984424787" sldId="256"/>
            <ac:spMk id="2" creationId="{B1AFD6B2-7662-43D8-EA4A-D485DC477FA9}"/>
          </ac:spMkLst>
        </pc:spChg>
        <pc:spChg chg="mod">
          <ac:chgData name="Niloofar Hosseini" userId="eb3e3110-2622-43cd-88f0-a4c46bd91734" providerId="ADAL" clId="{4533B3CB-96A4-E446-9061-DE52C495E3FF}" dt="2024-06-18T08:37:45.256" v="20" actId="20577"/>
          <ac:spMkLst>
            <pc:docMk/>
            <pc:sldMk cId="984424787" sldId="256"/>
            <ac:spMk id="4" creationId="{A6952D8A-67D4-4876-8397-2904FE3DB797}"/>
          </ac:spMkLst>
        </pc:spChg>
      </pc:sldChg>
      <pc:sldChg chg="del">
        <pc:chgData name="Niloofar Hosseini" userId="eb3e3110-2622-43cd-88f0-a4c46bd91734" providerId="ADAL" clId="{4533B3CB-96A4-E446-9061-DE52C495E3FF}" dt="2024-06-18T08:37:49.926" v="23" actId="2696"/>
        <pc:sldMkLst>
          <pc:docMk/>
          <pc:sldMk cId="684324822" sldId="257"/>
        </pc:sldMkLst>
      </pc:sldChg>
      <pc:sldChg chg="del">
        <pc:chgData name="Niloofar Hosseini" userId="eb3e3110-2622-43cd-88f0-a4c46bd91734" providerId="ADAL" clId="{4533B3CB-96A4-E446-9061-DE52C495E3FF}" dt="2024-06-18T08:37:50.027" v="24" actId="2696"/>
        <pc:sldMkLst>
          <pc:docMk/>
          <pc:sldMk cId="1639116414" sldId="258"/>
        </pc:sldMkLst>
      </pc:sldChg>
      <pc:sldChg chg="del">
        <pc:chgData name="Niloofar Hosseini" userId="eb3e3110-2622-43cd-88f0-a4c46bd91734" providerId="ADAL" clId="{4533B3CB-96A4-E446-9061-DE52C495E3FF}" dt="2024-06-18T08:37:50.124" v="25" actId="2696"/>
        <pc:sldMkLst>
          <pc:docMk/>
          <pc:sldMk cId="3557760037" sldId="259"/>
        </pc:sldMkLst>
      </pc:sldChg>
      <pc:sldChg chg="del">
        <pc:chgData name="Niloofar Hosseini" userId="eb3e3110-2622-43cd-88f0-a4c46bd91734" providerId="ADAL" clId="{4533B3CB-96A4-E446-9061-DE52C495E3FF}" dt="2024-06-18T08:37:50.252" v="26" actId="2696"/>
        <pc:sldMkLst>
          <pc:docMk/>
          <pc:sldMk cId="3594153221" sldId="260"/>
        </pc:sldMkLst>
      </pc:sldChg>
      <pc:sldChg chg="del">
        <pc:chgData name="Niloofar Hosseini" userId="eb3e3110-2622-43cd-88f0-a4c46bd91734" providerId="ADAL" clId="{4533B3CB-96A4-E446-9061-DE52C495E3FF}" dt="2024-06-18T08:37:50.981" v="27" actId="2696"/>
        <pc:sldMkLst>
          <pc:docMk/>
          <pc:sldMk cId="1848897494" sldId="261"/>
        </pc:sldMkLst>
      </pc:sldChg>
      <pc:sldChg chg="setBg">
        <pc:chgData name="Niloofar Hosseini" userId="eb3e3110-2622-43cd-88f0-a4c46bd91734" providerId="ADAL" clId="{4533B3CB-96A4-E446-9061-DE52C495E3FF}" dt="2024-06-18T08:36:55.183" v="6"/>
        <pc:sldMkLst>
          <pc:docMk/>
          <pc:sldMk cId="52034602" sldId="262"/>
        </pc:sldMkLst>
      </pc:sldChg>
      <pc:sldChg chg="setBg">
        <pc:chgData name="Niloofar Hosseini" userId="eb3e3110-2622-43cd-88f0-a4c46bd91734" providerId="ADAL" clId="{4533B3CB-96A4-E446-9061-DE52C495E3FF}" dt="2024-06-18T08:36:51.751" v="4"/>
        <pc:sldMkLst>
          <pc:docMk/>
          <pc:sldMk cId="2051544734" sldId="263"/>
        </pc:sldMkLst>
      </pc:sldChg>
      <pc:sldChg chg="modSp add mod">
        <pc:chgData name="Niloofar Hosseini" userId="eb3e3110-2622-43cd-88f0-a4c46bd91734" providerId="ADAL" clId="{4533B3CB-96A4-E446-9061-DE52C495E3FF}" dt="2024-06-18T08:38:33.816" v="180" actId="255"/>
        <pc:sldMkLst>
          <pc:docMk/>
          <pc:sldMk cId="1884393726" sldId="264"/>
        </pc:sldMkLst>
        <pc:spChg chg="mod">
          <ac:chgData name="Niloofar Hosseini" userId="eb3e3110-2622-43cd-88f0-a4c46bd91734" providerId="ADAL" clId="{4533B3CB-96A4-E446-9061-DE52C495E3FF}" dt="2024-06-18T08:38:33.816" v="180" actId="255"/>
          <ac:spMkLst>
            <pc:docMk/>
            <pc:sldMk cId="1884393726" sldId="264"/>
            <ac:spMk id="4" creationId="{A6952D8A-67D4-4876-8397-2904FE3DB797}"/>
          </ac:spMkLst>
        </pc:spChg>
      </pc:sldChg>
      <pc:sldChg chg="modSp add mod">
        <pc:chgData name="Niloofar Hosseini" userId="eb3e3110-2622-43cd-88f0-a4c46bd91734" providerId="ADAL" clId="{4533B3CB-96A4-E446-9061-DE52C495E3FF}" dt="2024-06-18T08:39:19.204" v="307" actId="20577"/>
        <pc:sldMkLst>
          <pc:docMk/>
          <pc:sldMk cId="2755569037" sldId="265"/>
        </pc:sldMkLst>
        <pc:spChg chg="mod">
          <ac:chgData name="Niloofar Hosseini" userId="eb3e3110-2622-43cd-88f0-a4c46bd91734" providerId="ADAL" clId="{4533B3CB-96A4-E446-9061-DE52C495E3FF}" dt="2024-06-18T08:39:19.204" v="307" actId="20577"/>
          <ac:spMkLst>
            <pc:docMk/>
            <pc:sldMk cId="2755569037" sldId="265"/>
            <ac:spMk id="4" creationId="{A6952D8A-67D4-4876-8397-2904FE3DB797}"/>
          </ac:spMkLst>
        </pc:spChg>
      </pc:sldChg>
      <pc:sldChg chg="add replId">
        <pc:chgData name="Niloofar Hosseini" userId="eb3e3110-2622-43cd-88f0-a4c46bd91734" providerId="ADAL" clId="{4533B3CB-96A4-E446-9061-DE52C495E3FF}" dt="2024-06-18T08:38:44.858" v="181" actId="2890"/>
        <pc:sldMkLst>
          <pc:docMk/>
          <pc:sldMk cId="3311614150" sldId="266"/>
        </pc:sldMkLst>
      </pc:sldChg>
      <pc:sldChg chg="modSp add mod">
        <pc:chgData name="Niloofar Hosseini" userId="eb3e3110-2622-43cd-88f0-a4c46bd91734" providerId="ADAL" clId="{4533B3CB-96A4-E446-9061-DE52C495E3FF}" dt="2024-06-18T08:40:03.212" v="455" actId="20577"/>
        <pc:sldMkLst>
          <pc:docMk/>
          <pc:sldMk cId="1098161756" sldId="267"/>
        </pc:sldMkLst>
        <pc:spChg chg="mod">
          <ac:chgData name="Niloofar Hosseini" userId="eb3e3110-2622-43cd-88f0-a4c46bd91734" providerId="ADAL" clId="{4533B3CB-96A4-E446-9061-DE52C495E3FF}" dt="2024-06-18T08:40:03.212" v="455" actId="20577"/>
          <ac:spMkLst>
            <pc:docMk/>
            <pc:sldMk cId="1098161756" sldId="267"/>
            <ac:spMk id="4" creationId="{A6952D8A-67D4-4876-8397-2904FE3DB797}"/>
          </ac:spMkLst>
        </pc:spChg>
      </pc:sldChg>
      <pc:sldChg chg="add replId">
        <pc:chgData name="Niloofar Hosseini" userId="eb3e3110-2622-43cd-88f0-a4c46bd91734" providerId="ADAL" clId="{4533B3CB-96A4-E446-9061-DE52C495E3FF}" dt="2024-06-18T08:39:27.522" v="308" actId="2890"/>
        <pc:sldMkLst>
          <pc:docMk/>
          <pc:sldMk cId="2814737765" sldId="268"/>
        </pc:sldMkLst>
      </pc:sldChg>
      <pc:sldMasterChg chg="setBg modSldLayout">
        <pc:chgData name="Niloofar Hosseini" userId="eb3e3110-2622-43cd-88f0-a4c46bd91734" providerId="ADAL" clId="{4533B3CB-96A4-E446-9061-DE52C495E3FF}" dt="2024-06-18T08:36:46.302" v="2"/>
        <pc:sldMasterMkLst>
          <pc:docMk/>
          <pc:sldMasterMk cId="739378280" sldId="2147483648"/>
        </pc:sldMasterMkLst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4257750139" sldId="2147483649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1002210737" sldId="2147483650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1387538708" sldId="2147483651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80987761" sldId="2147483652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254934515" sldId="2147483653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4137668251" sldId="2147483654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3409419261" sldId="2147483655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3937183236" sldId="2147483656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818352" sldId="2147483657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3754418743" sldId="2147483658"/>
          </pc:sldLayoutMkLst>
        </pc:sldLayoutChg>
        <pc:sldLayoutChg chg="setBg">
          <pc:chgData name="Niloofar Hosseini" userId="eb3e3110-2622-43cd-88f0-a4c46bd91734" providerId="ADAL" clId="{4533B3CB-96A4-E446-9061-DE52C495E3FF}" dt="2024-06-18T08:36:46.302" v="2"/>
          <pc:sldLayoutMkLst>
            <pc:docMk/>
            <pc:sldMasterMk cId="739378280" sldId="2147483648"/>
            <pc:sldLayoutMk cId="49222042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42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4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365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81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16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22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01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7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92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27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094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E38DE-945D-4FD2-85F9-16FDB0BBA1B5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4701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1544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پرستمت ای منجی آسمانی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که در ذات و در معنی خدایی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تجسم آن هستی بی منتها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که خود ابتدا و انتهایی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8442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می‌پرستم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را ای راحت روح و جان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تمام قلب و فکر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می‌نهم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دستان پاک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زندگانی و هم بود و نبودم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439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می‌ستایم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را ای شاه مصلوب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که بخشیدی از مرگم رهایی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 نهم بر کران تخت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پرفیض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که با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مِهرت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زخمم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شفایی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55569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می‌پرستم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را ای راحت روح و جان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تمام قلب و فکر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می‌نهم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دستان پاک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زندگانی و هم بود و نبودم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11614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می‌سرایم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را ای شاه پیروز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تو تنها سرود بی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فنایی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شعله ور کن اجاق سرد این بودنم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که در شام خاموشم نوایی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8161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می‌پرستم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را ای راحت روح و جان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تمام قلب و فکر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می‌نهم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دستان پاک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زندگانی و هم بود و نبودم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14737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034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162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3</cp:revision>
  <dcterms:created xsi:type="dcterms:W3CDTF">2020-10-13T09:58:20Z</dcterms:created>
  <dcterms:modified xsi:type="dcterms:W3CDTF">2025-05-01T15:57:13Z</dcterms:modified>
</cp:coreProperties>
</file>