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7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3" y="-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6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2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897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0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19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54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56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33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2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23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705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64125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با مهرت سویم آمدی ، مرا نجات بخشیدی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درکنار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من آرامی دارم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اینک برای این همه لطف و مهر فراوان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با تسلیم قلب خود می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2857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خوانم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endParaRPr lang="fa-IR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</a:t>
            </a: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70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1456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جایم فدا شدی بر صلیب مصلوب گشتی</a:t>
            </a:r>
            <a:endParaRPr lang="en-GB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و  زندگی جاودان عطا کردی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اینک به بهای خونت ، حاضرم </a:t>
            </a:r>
            <a:r>
              <a:rPr lang="fa-IR" sz="5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آیم</a:t>
            </a:r>
            <a:endParaRPr lang="en-GB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و به چشمان تو من خیره شوم</a:t>
            </a:r>
            <a:endParaRPr lang="en-US" sz="5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131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2857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خوانم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endParaRPr lang="fa-IR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خداوند</a:t>
            </a: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314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89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3</cp:revision>
  <dcterms:created xsi:type="dcterms:W3CDTF">2020-10-12T15:56:58Z</dcterms:created>
  <dcterms:modified xsi:type="dcterms:W3CDTF">2025-04-28T16:03:33Z</dcterms:modified>
</cp:coreProperties>
</file>