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66" r:id="rId6"/>
    <p:sldId id="259" r:id="rId7"/>
    <p:sldId id="267" r:id="rId8"/>
    <p:sldId id="260" r:id="rId9"/>
    <p:sldId id="268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9" autoAdjust="0"/>
    <p:restoredTop sz="94660"/>
  </p:normalViewPr>
  <p:slideViewPr>
    <p:cSldViewPr snapToGrid="0">
      <p:cViewPr varScale="1">
        <p:scale>
          <a:sx n="85" d="100"/>
          <a:sy n="85" d="100"/>
        </p:scale>
        <p:origin x="605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E1BCAA8F-A0FF-394C-A61B-3FEDD2052B01}"/>
    <pc:docChg chg="undo custSel addSld delSld modSld sldOrd modMainMaster">
      <pc:chgData name="Niloofar Hosseini" userId="eb3e3110-2622-43cd-88f0-a4c46bd91734" providerId="ADAL" clId="{E1BCAA8F-A0FF-394C-A61B-3FEDD2052B01}" dt="2024-05-21T11:05:50.127" v="209" actId="20578"/>
      <pc:docMkLst>
        <pc:docMk/>
      </pc:docMkLst>
      <pc:sldChg chg="addSp delSp modSp mod setBg">
        <pc:chgData name="Niloofar Hosseini" userId="eb3e3110-2622-43cd-88f0-a4c46bd91734" providerId="ADAL" clId="{E1BCAA8F-A0FF-394C-A61B-3FEDD2052B01}" dt="2024-05-21T10:38:58.485" v="83" actId="403"/>
        <pc:sldMkLst>
          <pc:docMk/>
          <pc:sldMk cId="1273014089" sldId="256"/>
        </pc:sldMkLst>
        <pc:spChg chg="add del mod">
          <ac:chgData name="Niloofar Hosseini" userId="eb3e3110-2622-43cd-88f0-a4c46bd91734" providerId="ADAL" clId="{E1BCAA8F-A0FF-394C-A61B-3FEDD2052B01}" dt="2024-05-21T10:38:37.262" v="78"/>
          <ac:spMkLst>
            <pc:docMk/>
            <pc:sldMk cId="1273014089" sldId="256"/>
            <ac:spMk id="2" creationId="{FAF25D5B-FB1B-0E05-DD5A-FB8AF8F4522A}"/>
          </ac:spMkLst>
        </pc:spChg>
        <pc:spChg chg="mod">
          <ac:chgData name="Niloofar Hosseini" userId="eb3e3110-2622-43cd-88f0-a4c46bd91734" providerId="ADAL" clId="{E1BCAA8F-A0FF-394C-A61B-3FEDD2052B01}" dt="2024-05-21T10:38:58.485" v="83" actId="403"/>
          <ac:spMkLst>
            <pc:docMk/>
            <pc:sldMk cId="127301408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E1BCAA8F-A0FF-394C-A61B-3FEDD2052B01}" dt="2024-05-21T10:39:08.919" v="85" actId="403"/>
        <pc:sldMkLst>
          <pc:docMk/>
          <pc:sldMk cId="4198862156" sldId="257"/>
        </pc:sldMkLst>
        <pc:spChg chg="mod">
          <ac:chgData name="Niloofar Hosseini" userId="eb3e3110-2622-43cd-88f0-a4c46bd91734" providerId="ADAL" clId="{E1BCAA8F-A0FF-394C-A61B-3FEDD2052B01}" dt="2024-05-21T10:39:08.919" v="85" actId="403"/>
          <ac:spMkLst>
            <pc:docMk/>
            <pc:sldMk cId="4198862156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E1BCAA8F-A0FF-394C-A61B-3FEDD2052B01}" dt="2024-05-21T10:39:49.337" v="102" actId="20577"/>
        <pc:sldMkLst>
          <pc:docMk/>
          <pc:sldMk cId="3423593637" sldId="258"/>
        </pc:sldMkLst>
        <pc:spChg chg="mod">
          <ac:chgData name="Niloofar Hosseini" userId="eb3e3110-2622-43cd-88f0-a4c46bd91734" providerId="ADAL" clId="{E1BCAA8F-A0FF-394C-A61B-3FEDD2052B01}" dt="2024-05-21T10:39:49.337" v="102" actId="20577"/>
          <ac:spMkLst>
            <pc:docMk/>
            <pc:sldMk cId="3423593637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E1BCAA8F-A0FF-394C-A61B-3FEDD2052B01}" dt="2024-05-21T11:02:16.362" v="130" actId="403"/>
        <pc:sldMkLst>
          <pc:docMk/>
          <pc:sldMk cId="1447291884" sldId="259"/>
        </pc:sldMkLst>
        <pc:spChg chg="mod">
          <ac:chgData name="Niloofar Hosseini" userId="eb3e3110-2622-43cd-88f0-a4c46bd91734" providerId="ADAL" clId="{E1BCAA8F-A0FF-394C-A61B-3FEDD2052B01}" dt="2024-05-21T11:02:16.362" v="130" actId="403"/>
          <ac:spMkLst>
            <pc:docMk/>
            <pc:sldMk cId="1447291884" sldId="259"/>
            <ac:spMk id="4" creationId="{00000000-0000-0000-0000-000000000000}"/>
          </ac:spMkLst>
        </pc:spChg>
      </pc:sldChg>
      <pc:sldChg chg="modSp mod ord">
        <pc:chgData name="Niloofar Hosseini" userId="eb3e3110-2622-43cd-88f0-a4c46bd91734" providerId="ADAL" clId="{E1BCAA8F-A0FF-394C-A61B-3FEDD2052B01}" dt="2024-05-21T11:05:50.127" v="209" actId="20578"/>
        <pc:sldMkLst>
          <pc:docMk/>
          <pc:sldMk cId="2995711231" sldId="260"/>
        </pc:sldMkLst>
        <pc:spChg chg="mod">
          <ac:chgData name="Niloofar Hosseini" userId="eb3e3110-2622-43cd-88f0-a4c46bd91734" providerId="ADAL" clId="{E1BCAA8F-A0FF-394C-A61B-3FEDD2052B01}" dt="2024-05-21T11:03:48.412" v="206" actId="403"/>
          <ac:spMkLst>
            <pc:docMk/>
            <pc:sldMk cId="2995711231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E1BCAA8F-A0FF-394C-A61B-3FEDD2052B01}" dt="2024-05-21T10:36:10.763" v="8"/>
        <pc:sldMkLst>
          <pc:docMk/>
          <pc:sldMk cId="948868611" sldId="261"/>
        </pc:sldMkLst>
      </pc:sldChg>
      <pc:sldChg chg="modSp del mod">
        <pc:chgData name="Niloofar Hosseini" userId="eb3e3110-2622-43cd-88f0-a4c46bd91734" providerId="ADAL" clId="{E1BCAA8F-A0FF-394C-A61B-3FEDD2052B01}" dt="2024-05-21T11:01:13.352" v="104" actId="2696"/>
        <pc:sldMkLst>
          <pc:docMk/>
          <pc:sldMk cId="2606265430" sldId="262"/>
        </pc:sldMkLst>
        <pc:spChg chg="mod">
          <ac:chgData name="Niloofar Hosseini" userId="eb3e3110-2622-43cd-88f0-a4c46bd91734" providerId="ADAL" clId="{E1BCAA8F-A0FF-394C-A61B-3FEDD2052B01}" dt="2024-05-21T11:01:10.232" v="103" actId="108"/>
          <ac:spMkLst>
            <pc:docMk/>
            <pc:sldMk cId="2606265430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1BCAA8F-A0FF-394C-A61B-3FEDD2052B01}" dt="2024-05-21T11:02:22.563" v="133" actId="2696"/>
        <pc:sldMkLst>
          <pc:docMk/>
          <pc:sldMk cId="2540776743" sldId="263"/>
        </pc:sldMkLst>
      </pc:sldChg>
      <pc:sldChg chg="del">
        <pc:chgData name="Niloofar Hosseini" userId="eb3e3110-2622-43cd-88f0-a4c46bd91734" providerId="ADAL" clId="{E1BCAA8F-A0FF-394C-A61B-3FEDD2052B01}" dt="2024-05-21T11:05:44.854" v="207" actId="2696"/>
        <pc:sldMkLst>
          <pc:docMk/>
          <pc:sldMk cId="2904067937" sldId="264"/>
        </pc:sldMkLst>
      </pc:sldChg>
      <pc:sldChg chg="setBg">
        <pc:chgData name="Niloofar Hosseini" userId="eb3e3110-2622-43cd-88f0-a4c46bd91734" providerId="ADAL" clId="{E1BCAA8F-A0FF-394C-A61B-3FEDD2052B01}" dt="2024-05-21T10:36:04.201" v="6"/>
        <pc:sldMkLst>
          <pc:docMk/>
          <pc:sldMk cId="3257705970" sldId="265"/>
        </pc:sldMkLst>
      </pc:sldChg>
      <pc:sldChg chg="add ord">
        <pc:chgData name="Niloofar Hosseini" userId="eb3e3110-2622-43cd-88f0-a4c46bd91734" providerId="ADAL" clId="{E1BCAA8F-A0FF-394C-A61B-3FEDD2052B01}" dt="2024-05-21T11:01:16.561" v="106" actId="20578"/>
        <pc:sldMkLst>
          <pc:docMk/>
          <pc:sldMk cId="2136027147" sldId="266"/>
        </pc:sldMkLst>
      </pc:sldChg>
      <pc:sldChg chg="add ord">
        <pc:chgData name="Niloofar Hosseini" userId="eb3e3110-2622-43cd-88f0-a4c46bd91734" providerId="ADAL" clId="{E1BCAA8F-A0FF-394C-A61B-3FEDD2052B01}" dt="2024-05-21T11:02:21.172" v="132" actId="20578"/>
        <pc:sldMkLst>
          <pc:docMk/>
          <pc:sldMk cId="126997106" sldId="267"/>
        </pc:sldMkLst>
      </pc:sldChg>
      <pc:sldChg chg="add">
        <pc:chgData name="Niloofar Hosseini" userId="eb3e3110-2622-43cd-88f0-a4c46bd91734" providerId="ADAL" clId="{E1BCAA8F-A0FF-394C-A61B-3FEDD2052B01}" dt="2024-05-21T11:05:46.933" v="208" actId="2890"/>
        <pc:sldMkLst>
          <pc:docMk/>
          <pc:sldMk cId="577617828" sldId="268"/>
        </pc:sldMkLst>
      </pc:sldChg>
      <pc:sldMasterChg chg="setBg modSldLayout">
        <pc:chgData name="Niloofar Hosseini" userId="eb3e3110-2622-43cd-88f0-a4c46bd91734" providerId="ADAL" clId="{E1BCAA8F-A0FF-394C-A61B-3FEDD2052B01}" dt="2024-05-21T10:35:58.559" v="4"/>
        <pc:sldMasterMkLst>
          <pc:docMk/>
          <pc:sldMasterMk cId="4109716535" sldId="2147483648"/>
        </pc:sldMasterMkLst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3050699116" sldId="2147483649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154048880" sldId="2147483650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1878979127" sldId="2147483651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008389511" sldId="2147483652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414826056" sldId="2147483653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905402504" sldId="2147483654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49008884" sldId="2147483655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993748940" sldId="2147483656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345239171" sldId="2147483657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939043278" sldId="2147483658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13848622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27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7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82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69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84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29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2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2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2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648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67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89E96-24E7-4E25-8678-8C895EE99EB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0041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770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6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054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دانم دوستم داری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گرچه گناهانم بسیار است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دانم دوستم داری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گرچه جانم پر از عصیان است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301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دادی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جانت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بهر من در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خونت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شستی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شرم و ترس های من را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886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58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دانم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مشتاقمی</a:t>
            </a:r>
            <a:endParaRPr lang="en-US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حتی وقتی بی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وفایم</a:t>
            </a:r>
            <a:endParaRPr lang="en-US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دانم در انتظاری</a:t>
            </a:r>
            <a:endParaRPr lang="en-US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تا بازگردم از طریق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هایم</a:t>
            </a:r>
            <a:endParaRPr lang="en-US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359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دادی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جانت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بهر من در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خونت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شستی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شرم و ترس های من را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3602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11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دانم  دوست داری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ستایش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هایم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دانم کامل  بینی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پرستش های  پر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نقصم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 را</a:t>
            </a:r>
          </a:p>
          <a:p>
            <a:pPr algn="ctr" rtl="1">
              <a:lnSpc>
                <a:spcPct val="150000"/>
              </a:lnSpc>
            </a:pPr>
            <a:r>
              <a:rPr lang="fa-IR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7291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دادی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جانت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بهر من در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خونت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شستی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شرم و ترس های من را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997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 کوه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خونی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پربها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غزلی از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غزلهایت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بهرم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نوشتی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5711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دادی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جانت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بهر من در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خونت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شستی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شرم و ترس های من را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761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127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2018-08-24T09:15:08Z</dcterms:created>
  <dcterms:modified xsi:type="dcterms:W3CDTF">2025-05-01T15:56:44Z</dcterms:modified>
</cp:coreProperties>
</file>