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7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1594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91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8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22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99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55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83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23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90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7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8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72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4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3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313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582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739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411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187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710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39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73705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150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5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26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مـثـل  بـاران  بـهـاری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 روح الـقـدس  بـبـار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تـازه  کـن بـاغ وجـودم 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تـا شـوم  پـر بـرگ و بـار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پر شوم از روح خدا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از آتش پاک تو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میوه های بسیار آورم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شاخه‌ی تاک تو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8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گهگاه نفس و گاهی دنیا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یا وسوسه‌ی شریر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می‌خواهند خشکم کنند عیسی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رویت را از من مگیر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6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مـثـل  بـاران  بـهـاری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 روح الـقـدس  بـبـار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تـازه  کـن بـاغ وجـودم 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تـا شـوم  پـر بـرگ و بـار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پر شوم از روح خدا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از آتش پاک تو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میوه های بسیار آورم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شاخه‌ی تاک تو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محبت ، ایمان ، خوشی و حلم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من شکوفا نما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سلامتی ، فروتنی 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یک عشق بی‌انتها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7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مـثـل  بـاران  بـهـاری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 روح الـقـدس  بـبـار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تـازه  کـن بـاغ وجـودم 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تـا شـوم  پـر بـرگ و بـار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8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49414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تا پر شوم از روح خدا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از آتش پاک تو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میوه های بسیار آورم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شاخه‌ی تاک تو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140</Words>
  <Application>Microsoft Office PowerPoint</Application>
  <PresentationFormat>Widescreen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9</cp:revision>
  <dcterms:modified xsi:type="dcterms:W3CDTF">2025-05-01T15:47:03Z</dcterms:modified>
</cp:coreProperties>
</file>