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8"/>
  </p:notesMasterIdLst>
  <p:sldIdLst>
    <p:sldId id="265" r:id="rId2"/>
    <p:sldId id="256" r:id="rId3"/>
    <p:sldId id="257" r:id="rId4"/>
    <p:sldId id="266" r:id="rId5"/>
    <p:sldId id="267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35"/>
    <p:restoredTop sz="94719"/>
  </p:normalViewPr>
  <p:slideViewPr>
    <p:cSldViewPr snapToGrid="0">
      <p:cViewPr varScale="1">
        <p:scale>
          <a:sx n="81" d="100"/>
          <a:sy n="81" d="100"/>
        </p:scale>
        <p:origin x="57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F2E22755-F87E-BB4A-A0D1-C8AA0B1D3FF3}"/>
    <pc:docChg chg="undo custSel addSld delSld modSld sldOrd modMainMaster">
      <pc:chgData name="Niloofar Hosseini" userId="eb3e3110-2622-43cd-88f0-a4c46bd91734" providerId="ADAL" clId="{F2E22755-F87E-BB4A-A0D1-C8AA0B1D3FF3}" dt="2024-05-23T14:36:17.800" v="406" actId="2696"/>
      <pc:docMkLst>
        <pc:docMk/>
      </pc:docMkLst>
      <pc:sldChg chg="addSp delSp modSp mod setBg">
        <pc:chgData name="Niloofar Hosseini" userId="eb3e3110-2622-43cd-88f0-a4c46bd91734" providerId="ADAL" clId="{F2E22755-F87E-BB4A-A0D1-C8AA0B1D3FF3}" dt="2024-05-23T14:34:35.145" v="173" actId="403"/>
        <pc:sldMkLst>
          <pc:docMk/>
          <pc:sldMk cId="0" sldId="256"/>
        </pc:sldMkLst>
        <pc:spChg chg="add del mod">
          <ac:chgData name="Niloofar Hosseini" userId="eb3e3110-2622-43cd-88f0-a4c46bd91734" providerId="ADAL" clId="{F2E22755-F87E-BB4A-A0D1-C8AA0B1D3FF3}" dt="2024-05-23T14:31:54.750" v="37"/>
          <ac:spMkLst>
            <pc:docMk/>
            <pc:sldMk cId="0" sldId="256"/>
            <ac:spMk id="2" creationId="{C8012594-5C60-7BB8-DF6C-DC9F1B48A88F}"/>
          </ac:spMkLst>
        </pc:spChg>
        <pc:spChg chg="add del mod">
          <ac:chgData name="Niloofar Hosseini" userId="eb3e3110-2622-43cd-88f0-a4c46bd91734" providerId="ADAL" clId="{F2E22755-F87E-BB4A-A0D1-C8AA0B1D3FF3}" dt="2024-05-23T14:31:59.754" v="38" actId="478"/>
          <ac:spMkLst>
            <pc:docMk/>
            <pc:sldMk cId="0" sldId="256"/>
            <ac:spMk id="4" creationId="{E77C09FA-DE9B-F4C9-EC2B-21D6F5035FB3}"/>
          </ac:spMkLst>
        </pc:spChg>
        <pc:spChg chg="add mod">
          <ac:chgData name="Niloofar Hosseini" userId="eb3e3110-2622-43cd-88f0-a4c46bd91734" providerId="ADAL" clId="{F2E22755-F87E-BB4A-A0D1-C8AA0B1D3FF3}" dt="2024-05-23T14:34:35.145" v="173" actId="403"/>
          <ac:spMkLst>
            <pc:docMk/>
            <pc:sldMk cId="0" sldId="256"/>
            <ac:spMk id="5" creationId="{4F14B63D-CE2F-5851-2107-EFC4918F8CD3}"/>
          </ac:spMkLst>
        </pc:spChg>
        <pc:spChg chg="del mod">
          <ac:chgData name="Niloofar Hosseini" userId="eb3e3110-2622-43cd-88f0-a4c46bd91734" providerId="ADAL" clId="{F2E22755-F87E-BB4A-A0D1-C8AA0B1D3FF3}" dt="2024-05-23T14:31:54.280" v="35" actId="478"/>
          <ac:spMkLst>
            <pc:docMk/>
            <pc:sldMk cId="0" sldId="256"/>
            <ac:spMk id="84" creationId="{00000000-0000-0000-0000-000000000000}"/>
          </ac:spMkLst>
        </pc:spChg>
      </pc:sldChg>
      <pc:sldChg chg="modSp mod">
        <pc:chgData name="Niloofar Hosseini" userId="eb3e3110-2622-43cd-88f0-a4c46bd91734" providerId="ADAL" clId="{F2E22755-F87E-BB4A-A0D1-C8AA0B1D3FF3}" dt="2024-05-23T14:34:52.430" v="178" actId="403"/>
        <pc:sldMkLst>
          <pc:docMk/>
          <pc:sldMk cId="0" sldId="257"/>
        </pc:sldMkLst>
        <pc:spChg chg="mod">
          <ac:chgData name="Niloofar Hosseini" userId="eb3e3110-2622-43cd-88f0-a4c46bd91734" providerId="ADAL" clId="{F2E22755-F87E-BB4A-A0D1-C8AA0B1D3FF3}" dt="2024-05-23T14:34:52.430" v="178" actId="403"/>
          <ac:spMkLst>
            <pc:docMk/>
            <pc:sldMk cId="0" sldId="257"/>
            <ac:spMk id="89" creationId="{00000000-0000-0000-0000-000000000000}"/>
          </ac:spMkLst>
        </pc:spChg>
      </pc:sldChg>
      <pc:sldChg chg="del">
        <pc:chgData name="Niloofar Hosseini" userId="eb3e3110-2622-43cd-88f0-a4c46bd91734" providerId="ADAL" clId="{F2E22755-F87E-BB4A-A0D1-C8AA0B1D3FF3}" dt="2024-05-23T14:35:34.863" v="294" actId="2696"/>
        <pc:sldMkLst>
          <pc:docMk/>
          <pc:sldMk cId="0" sldId="258"/>
        </pc:sldMkLst>
      </pc:sldChg>
      <pc:sldChg chg="del">
        <pc:chgData name="Niloofar Hosseini" userId="eb3e3110-2622-43cd-88f0-a4c46bd91734" providerId="ADAL" clId="{F2E22755-F87E-BB4A-A0D1-C8AA0B1D3FF3}" dt="2024-05-23T14:36:17.324" v="405" actId="2696"/>
        <pc:sldMkLst>
          <pc:docMk/>
          <pc:sldMk cId="0" sldId="259"/>
        </pc:sldMkLst>
      </pc:sldChg>
      <pc:sldChg chg="del">
        <pc:chgData name="Niloofar Hosseini" userId="eb3e3110-2622-43cd-88f0-a4c46bd91734" providerId="ADAL" clId="{F2E22755-F87E-BB4A-A0D1-C8AA0B1D3FF3}" dt="2024-05-23T14:34:59.960" v="179" actId="2696"/>
        <pc:sldMkLst>
          <pc:docMk/>
          <pc:sldMk cId="3431306869" sldId="260"/>
        </pc:sldMkLst>
      </pc:sldChg>
      <pc:sldChg chg="del">
        <pc:chgData name="Niloofar Hosseini" userId="eb3e3110-2622-43cd-88f0-a4c46bd91734" providerId="ADAL" clId="{F2E22755-F87E-BB4A-A0D1-C8AA0B1D3FF3}" dt="2024-05-23T14:35:35.451" v="295" actId="2696"/>
        <pc:sldMkLst>
          <pc:docMk/>
          <pc:sldMk cId="1678540369" sldId="261"/>
        </pc:sldMkLst>
      </pc:sldChg>
      <pc:sldChg chg="del">
        <pc:chgData name="Niloofar Hosseini" userId="eb3e3110-2622-43cd-88f0-a4c46bd91734" providerId="ADAL" clId="{F2E22755-F87E-BB4A-A0D1-C8AA0B1D3FF3}" dt="2024-05-23T14:36:17.800" v="406" actId="2696"/>
        <pc:sldMkLst>
          <pc:docMk/>
          <pc:sldMk cId="3138459979" sldId="262"/>
        </pc:sldMkLst>
      </pc:sldChg>
      <pc:sldChg chg="setBg">
        <pc:chgData name="Niloofar Hosseini" userId="eb3e3110-2622-43cd-88f0-a4c46bd91734" providerId="ADAL" clId="{F2E22755-F87E-BB4A-A0D1-C8AA0B1D3FF3}" dt="2024-05-23T14:30:43.192" v="6"/>
        <pc:sldMkLst>
          <pc:docMk/>
          <pc:sldMk cId="3397545046" sldId="263"/>
        </pc:sldMkLst>
      </pc:sldChg>
      <pc:sldChg chg="setBg">
        <pc:chgData name="Niloofar Hosseini" userId="eb3e3110-2622-43cd-88f0-a4c46bd91734" providerId="ADAL" clId="{F2E22755-F87E-BB4A-A0D1-C8AA0B1D3FF3}" dt="2024-05-23T14:30:38.675" v="4"/>
        <pc:sldMkLst>
          <pc:docMk/>
          <pc:sldMk cId="3617438173" sldId="265"/>
        </pc:sldMkLst>
      </pc:sldChg>
      <pc:sldChg chg="modSp add mod ord">
        <pc:chgData name="Niloofar Hosseini" userId="eb3e3110-2622-43cd-88f0-a4c46bd91734" providerId="ADAL" clId="{F2E22755-F87E-BB4A-A0D1-C8AA0B1D3FF3}" dt="2024-05-23T14:35:30.387" v="293" actId="20577"/>
        <pc:sldMkLst>
          <pc:docMk/>
          <pc:sldMk cId="379475872" sldId="266"/>
        </pc:sldMkLst>
        <pc:spChg chg="mod">
          <ac:chgData name="Niloofar Hosseini" userId="eb3e3110-2622-43cd-88f0-a4c46bd91734" providerId="ADAL" clId="{F2E22755-F87E-BB4A-A0D1-C8AA0B1D3FF3}" dt="2024-05-23T14:35:30.387" v="293" actId="20577"/>
          <ac:spMkLst>
            <pc:docMk/>
            <pc:sldMk cId="379475872" sldId="266"/>
            <ac:spMk id="5" creationId="{4F14B63D-CE2F-5851-2107-EFC4918F8CD3}"/>
          </ac:spMkLst>
        </pc:spChg>
      </pc:sldChg>
      <pc:sldChg chg="modSp add mod ord">
        <pc:chgData name="Niloofar Hosseini" userId="eb3e3110-2622-43cd-88f0-a4c46bd91734" providerId="ADAL" clId="{F2E22755-F87E-BB4A-A0D1-C8AA0B1D3FF3}" dt="2024-05-23T14:36:13.686" v="404" actId="20577"/>
        <pc:sldMkLst>
          <pc:docMk/>
          <pc:sldMk cId="1589880349" sldId="267"/>
        </pc:sldMkLst>
        <pc:spChg chg="mod">
          <ac:chgData name="Niloofar Hosseini" userId="eb3e3110-2622-43cd-88f0-a4c46bd91734" providerId="ADAL" clId="{F2E22755-F87E-BB4A-A0D1-C8AA0B1D3FF3}" dt="2024-05-23T14:36:13.686" v="404" actId="20577"/>
          <ac:spMkLst>
            <pc:docMk/>
            <pc:sldMk cId="1589880349" sldId="267"/>
            <ac:spMk id="89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F2E22755-F87E-BB4A-A0D1-C8AA0B1D3FF3}" dt="2024-05-23T14:30:33.281" v="2"/>
        <pc:sldMasterMkLst>
          <pc:docMk/>
          <pc:sldMasterMk cId="0" sldId="2147483659"/>
        </pc:sldMasterMkLst>
        <pc:sldLayoutChg chg="setBg">
          <pc:chgData name="Niloofar Hosseini" userId="eb3e3110-2622-43cd-88f0-a4c46bd91734" providerId="ADAL" clId="{F2E22755-F87E-BB4A-A0D1-C8AA0B1D3FF3}" dt="2024-05-23T14:30:33.281" v="2"/>
          <pc:sldLayoutMkLst>
            <pc:docMk/>
            <pc:sldMasterMk cId="0" sldId="2147483659"/>
            <pc:sldLayoutMk cId="0" sldId="2147483648"/>
          </pc:sldLayoutMkLst>
        </pc:sldLayoutChg>
        <pc:sldLayoutChg chg="setBg">
          <pc:chgData name="Niloofar Hosseini" userId="eb3e3110-2622-43cd-88f0-a4c46bd91734" providerId="ADAL" clId="{F2E22755-F87E-BB4A-A0D1-C8AA0B1D3FF3}" dt="2024-05-23T14:30:33.281" v="2"/>
          <pc:sldLayoutMkLst>
            <pc:docMk/>
            <pc:sldMasterMk cId="0" sldId="2147483659"/>
            <pc:sldLayoutMk cId="0" sldId="2147483649"/>
          </pc:sldLayoutMkLst>
        </pc:sldLayoutChg>
        <pc:sldLayoutChg chg="setBg">
          <pc:chgData name="Niloofar Hosseini" userId="eb3e3110-2622-43cd-88f0-a4c46bd91734" providerId="ADAL" clId="{F2E22755-F87E-BB4A-A0D1-C8AA0B1D3FF3}" dt="2024-05-23T14:30:33.281" v="2"/>
          <pc:sldLayoutMkLst>
            <pc:docMk/>
            <pc:sldMasterMk cId="0" sldId="2147483659"/>
            <pc:sldLayoutMk cId="0" sldId="2147483650"/>
          </pc:sldLayoutMkLst>
        </pc:sldLayoutChg>
        <pc:sldLayoutChg chg="setBg">
          <pc:chgData name="Niloofar Hosseini" userId="eb3e3110-2622-43cd-88f0-a4c46bd91734" providerId="ADAL" clId="{F2E22755-F87E-BB4A-A0D1-C8AA0B1D3FF3}" dt="2024-05-23T14:30:33.281" v="2"/>
          <pc:sldLayoutMkLst>
            <pc:docMk/>
            <pc:sldMasterMk cId="0" sldId="2147483659"/>
            <pc:sldLayoutMk cId="0" sldId="2147483651"/>
          </pc:sldLayoutMkLst>
        </pc:sldLayoutChg>
        <pc:sldLayoutChg chg="setBg">
          <pc:chgData name="Niloofar Hosseini" userId="eb3e3110-2622-43cd-88f0-a4c46bd91734" providerId="ADAL" clId="{F2E22755-F87E-BB4A-A0D1-C8AA0B1D3FF3}" dt="2024-05-23T14:30:33.281" v="2"/>
          <pc:sldLayoutMkLst>
            <pc:docMk/>
            <pc:sldMasterMk cId="0" sldId="2147483659"/>
            <pc:sldLayoutMk cId="0" sldId="2147483652"/>
          </pc:sldLayoutMkLst>
        </pc:sldLayoutChg>
        <pc:sldLayoutChg chg="setBg">
          <pc:chgData name="Niloofar Hosseini" userId="eb3e3110-2622-43cd-88f0-a4c46bd91734" providerId="ADAL" clId="{F2E22755-F87E-BB4A-A0D1-C8AA0B1D3FF3}" dt="2024-05-23T14:30:33.281" v="2"/>
          <pc:sldLayoutMkLst>
            <pc:docMk/>
            <pc:sldMasterMk cId="0" sldId="2147483659"/>
            <pc:sldLayoutMk cId="0" sldId="2147483653"/>
          </pc:sldLayoutMkLst>
        </pc:sldLayoutChg>
        <pc:sldLayoutChg chg="setBg">
          <pc:chgData name="Niloofar Hosseini" userId="eb3e3110-2622-43cd-88f0-a4c46bd91734" providerId="ADAL" clId="{F2E22755-F87E-BB4A-A0D1-C8AA0B1D3FF3}" dt="2024-05-23T14:30:33.281" v="2"/>
          <pc:sldLayoutMkLst>
            <pc:docMk/>
            <pc:sldMasterMk cId="0" sldId="2147483659"/>
            <pc:sldLayoutMk cId="0" sldId="2147483654"/>
          </pc:sldLayoutMkLst>
        </pc:sldLayoutChg>
        <pc:sldLayoutChg chg="setBg">
          <pc:chgData name="Niloofar Hosseini" userId="eb3e3110-2622-43cd-88f0-a4c46bd91734" providerId="ADAL" clId="{F2E22755-F87E-BB4A-A0D1-C8AA0B1D3FF3}" dt="2024-05-23T14:30:33.281" v="2"/>
          <pc:sldLayoutMkLst>
            <pc:docMk/>
            <pc:sldMasterMk cId="0" sldId="2147483659"/>
            <pc:sldLayoutMk cId="0" sldId="2147483655"/>
          </pc:sldLayoutMkLst>
        </pc:sldLayoutChg>
        <pc:sldLayoutChg chg="setBg">
          <pc:chgData name="Niloofar Hosseini" userId="eb3e3110-2622-43cd-88f0-a4c46bd91734" providerId="ADAL" clId="{F2E22755-F87E-BB4A-A0D1-C8AA0B1D3FF3}" dt="2024-05-23T14:30:33.281" v="2"/>
          <pc:sldLayoutMkLst>
            <pc:docMk/>
            <pc:sldMasterMk cId="0" sldId="2147483659"/>
            <pc:sldLayoutMk cId="0" sldId="2147483656"/>
          </pc:sldLayoutMkLst>
        </pc:sldLayoutChg>
        <pc:sldLayoutChg chg="setBg">
          <pc:chgData name="Niloofar Hosseini" userId="eb3e3110-2622-43cd-88f0-a4c46bd91734" providerId="ADAL" clId="{F2E22755-F87E-BB4A-A0D1-C8AA0B1D3FF3}" dt="2024-05-23T14:30:33.281" v="2"/>
          <pc:sldLayoutMkLst>
            <pc:docMk/>
            <pc:sldMasterMk cId="0" sldId="2147483659"/>
            <pc:sldLayoutMk cId="0" sldId="2147483657"/>
          </pc:sldLayoutMkLst>
        </pc:sldLayoutChg>
        <pc:sldLayoutChg chg="setBg">
          <pc:chgData name="Niloofar Hosseini" userId="eb3e3110-2622-43cd-88f0-a4c46bd91734" providerId="ADAL" clId="{F2E22755-F87E-BB4A-A0D1-C8AA0B1D3FF3}" dt="2024-05-23T14:30:33.281" v="2"/>
          <pc:sldLayoutMkLst>
            <pc:docMk/>
            <pc:sldMasterMk cId="0" sldId="2147483659"/>
            <pc:sldLayoutMk cId="0" sldId="214748365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1283915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4039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71020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1602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6393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14826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09902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0763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021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9056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403382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5769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0497502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6659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44210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8916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683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289027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80337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7438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F14B63D-CE2F-5851-2107-EFC4918F8CD3}"/>
              </a:ext>
            </a:extLst>
          </p:cNvPr>
          <p:cNvSpPr/>
          <p:nvPr/>
        </p:nvSpPr>
        <p:spPr>
          <a:xfrm>
            <a:off x="0" y="0"/>
            <a:ext cx="12191999" cy="696819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endParaRPr lang="ar-SA" sz="2800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+mj-cs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6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مسيح عيسى شالوم قلب ما</a:t>
            </a:r>
            <a:endParaRPr lang="fa-IR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+mj-cs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6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صلح و </a:t>
            </a:r>
            <a:r>
              <a:rPr lang="ar-SA" sz="4600" i="0" u="none" strike="noStrike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آرامش</a:t>
            </a:r>
            <a:r>
              <a:rPr lang="ar-SA" sz="46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 ما</a:t>
            </a: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600" i="0" u="none" strike="noStrike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پناهم</a:t>
            </a:r>
            <a:r>
              <a:rPr lang="ar-SA" sz="46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 </a:t>
            </a:r>
            <a:r>
              <a:rPr lang="ar-SA" sz="4600" i="0" u="none" strike="noStrike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هستى</a:t>
            </a:r>
            <a:r>
              <a:rPr lang="ar-SA" sz="46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 صخره و </a:t>
            </a:r>
            <a:r>
              <a:rPr lang="ar-SA" sz="4600" i="0" u="none" strike="noStrike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اميدم</a:t>
            </a:r>
            <a:endParaRPr lang="fa-IR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+mj-cs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600" i="0" u="none" strike="noStrike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آرامى</a:t>
            </a:r>
            <a:r>
              <a:rPr lang="ar-SA" sz="46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 جانم عيسى</a:t>
            </a: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endParaRPr lang="ar-SA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+mj-cs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idx="1"/>
          </p:nvPr>
        </p:nvSpPr>
        <p:spPr>
          <a:xfrm>
            <a:off x="0" y="10274"/>
            <a:ext cx="12192000" cy="693863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پسر خدا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شالوم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 دادی مرا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حیات یافتم در تو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چون دوستم داشتی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جانت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 برایم دادی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زندگیم از توست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F14B63D-CE2F-5851-2107-EFC4918F8CD3}"/>
              </a:ext>
            </a:extLst>
          </p:cNvPr>
          <p:cNvSpPr/>
          <p:nvPr/>
        </p:nvSpPr>
        <p:spPr>
          <a:xfrm>
            <a:off x="0" y="0"/>
            <a:ext cx="12191999" cy="696819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endParaRPr lang="ar-SA" sz="2800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+mj-cs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46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رحمت و راستی عشق و حیات </a:t>
            </a:r>
            <a:r>
              <a:rPr lang="fa-IR" sz="4600" i="0" u="none" strike="noStrike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بدادی</a:t>
            </a:r>
            <a:endParaRPr lang="fa-IR" sz="4600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+mj-cs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مسیح ای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خداوندم</a:t>
            </a:r>
            <a:endParaRPr lang="fa-IR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+mj-cs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46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حیات یافتم از تو نجات یافتم از تو</a:t>
            </a: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مسیحا جلال بر نامت</a:t>
            </a:r>
            <a:endParaRPr lang="ar-SA" sz="4600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+mj-cs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endParaRPr lang="ar-SA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imes New Roman"/>
              <a:cs typeface="+mj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9475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idx="1"/>
          </p:nvPr>
        </p:nvSpPr>
        <p:spPr>
          <a:xfrm>
            <a:off x="0" y="10274"/>
            <a:ext cx="12192000" cy="693863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با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آمدنت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 باز کردی آسمان را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درهای صلح را گشودی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همچنان در قلب ما صلح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شالوم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 آوردی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محبتت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بینظیر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 است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89880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7545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78</Words>
  <Application>Microsoft Office PowerPoint</Application>
  <PresentationFormat>Widescreen</PresentationFormat>
  <Paragraphs>20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Yalda Mirshekar</cp:lastModifiedBy>
  <cp:revision>5</cp:revision>
  <dcterms:modified xsi:type="dcterms:W3CDTF">2025-05-01T15:42:27Z</dcterms:modified>
</cp:coreProperties>
</file>