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24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480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458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4764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767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116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328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289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593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9040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73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9027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777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26D10-D7A2-224D-B932-3DC5BB0D8819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088356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مـریـم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تـو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آیـا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انـدیشـیدی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فرزنـدت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عـیسی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طـفـل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کوچـک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روزی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گـام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نهـد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مـوج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دریـا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308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مـی‌دیـدی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آیـا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روزی را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کـه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دلـبـنـد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تـو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گـشـتـه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صـلـیـب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مـنـجـی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دنـیـا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8065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983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مـی‌بـردی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گـمـان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نـوزاد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تـو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کـور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کـنـد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بـیـنـا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یـا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آرام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سـازد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دسـتـهـای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خـود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عـُـصیـان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طـوفـان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680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983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چـون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بـوسـه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رویـش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بـاورت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شــد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کـه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لـبـهـای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تـو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بـوسـیـد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روی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خـدا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بـردی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گـمـان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؟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545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92593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گــ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ُـنگ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گـویـا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کـور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بـیـنا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لـنگ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خـرامـان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اَبـرَصـان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طـاهـر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زنـده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مـردگـان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(۲)</a:t>
            </a:r>
          </a:p>
          <a:p>
            <a:pPr algn="ctr" rtl="1">
              <a:lnSpc>
                <a:spcPct val="150000"/>
              </a:lnSpc>
            </a:pPr>
            <a:r>
              <a:rPr lang="fa-IR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endParaRPr lang="en-US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653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983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مـریـم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تـو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آیـا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بـردی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گـمـان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اوسـت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نـور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اُمـتـهـا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طـفـل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خــ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فـتـه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آغـوش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تـوست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رب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پـرسـتـشـهـا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794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308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آیـا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ذهـنت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رسـیـد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که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فـرزنـد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تـوسـت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هـمـان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هــ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سـتـم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عــظــ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یـم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خـالـق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322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120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2021-12-01T16:31:46Z</dcterms:created>
  <dcterms:modified xsi:type="dcterms:W3CDTF">2025-05-01T15:42:02Z</dcterms:modified>
</cp:coreProperties>
</file>