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9" r:id="rId13"/>
    <p:sldId id="270" r:id="rId14"/>
    <p:sldId id="25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3803-05B6-45F5-9560-784C19FB9C3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F4FF-12D3-49FC-9B01-975332D69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21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3803-05B6-45F5-9560-784C19FB9C3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F4FF-12D3-49FC-9B01-975332D69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873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3803-05B6-45F5-9560-784C19FB9C3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F4FF-12D3-49FC-9B01-975332D69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25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3803-05B6-45F5-9560-784C19FB9C3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F4FF-12D3-49FC-9B01-975332D69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66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3803-05B6-45F5-9560-784C19FB9C3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F4FF-12D3-49FC-9B01-975332D69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007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3803-05B6-45F5-9560-784C19FB9C3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F4FF-12D3-49FC-9B01-975332D69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96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3803-05B6-45F5-9560-784C19FB9C3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F4FF-12D3-49FC-9B01-975332D69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83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3803-05B6-45F5-9560-784C19FB9C3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F4FF-12D3-49FC-9B01-975332D69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74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3803-05B6-45F5-9560-784C19FB9C3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F4FF-12D3-49FC-9B01-975332D69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36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3803-05B6-45F5-9560-784C19FB9C3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F4FF-12D3-49FC-9B01-975332D69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89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3803-05B6-45F5-9560-784C19FB9C3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F4FF-12D3-49FC-9B01-975332D69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30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F3803-05B6-45F5-9560-784C19FB9C3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AF4FF-12D3-49FC-9B01-975332D69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4016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6640" y="243840"/>
            <a:ext cx="1005839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2800" b="1" i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45411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70898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نه که در بوته ی آتش</a:t>
            </a:r>
            <a:endParaRPr lang="en-GB" sz="6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یا که در ابری غلیظ</a:t>
            </a:r>
            <a:endParaRPr lang="en-GB" sz="6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بلکه در عهدت در عیسی</a:t>
            </a:r>
            <a:endParaRPr lang="en-GB" sz="6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روحت را در من بریز </a:t>
            </a:r>
            <a:endParaRPr lang="en-US" sz="6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046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70898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بگذار پر گردم  زِ  روحت</a:t>
            </a:r>
            <a:endParaRPr lang="en-GB" sz="6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آتش و غیرتت</a:t>
            </a:r>
            <a:endParaRPr lang="en-GB" sz="6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تا شوم شاهدی امین</a:t>
            </a:r>
            <a:endParaRPr lang="en-GB" sz="6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پر  زِ  فیض و حکمتت</a:t>
            </a:r>
            <a:endParaRPr lang="en-US" sz="6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763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70898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میخواهم زیبایی</a:t>
            </a:r>
            <a:endParaRPr lang="en-GB" sz="6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رویت را بینم</a:t>
            </a:r>
            <a:endParaRPr lang="en-GB" sz="6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مرا ملاقات کن</a:t>
            </a:r>
            <a:endParaRPr lang="en-GB" sz="6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مرا ملاقات کن</a:t>
            </a:r>
            <a:endParaRPr lang="en-US" sz="6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390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70898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شاهم عیسی </a:t>
            </a:r>
          </a:p>
          <a:p>
            <a:pPr algn="ctr" rtl="1"/>
            <a:r>
              <a:rPr lang="fa-IR" sz="6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جلالت را ببینم</a:t>
            </a:r>
            <a:endParaRPr lang="en-GB" sz="6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مرا ملاقات کن</a:t>
            </a:r>
            <a:endParaRPr lang="en-GB" sz="6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مرا ملاقات کن</a:t>
            </a:r>
            <a:endParaRPr lang="en-US" sz="6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652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6640" y="243840"/>
            <a:ext cx="1005839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2800" b="1" i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822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6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پی قدم های تو</a:t>
            </a:r>
            <a:endParaRPr lang="en-GB" sz="6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مرا نزدیک تر ببر</a:t>
            </a:r>
            <a:endParaRPr lang="en-GB" sz="6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نه بر در خانه ی خود</a:t>
            </a:r>
            <a:endParaRPr lang="en-GB" sz="6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بلکه عمیق تر ببر </a:t>
            </a:r>
            <a:endParaRPr lang="en-US" sz="6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120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70898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دستم در دستان توست</a:t>
            </a:r>
            <a:endParaRPr lang="en-GB" sz="6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چون از صحن ها بگذرم</a:t>
            </a:r>
            <a:endParaRPr lang="en-GB" sz="6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چه عجیب و حیرت زاست</a:t>
            </a:r>
            <a:endParaRPr lang="en-GB" sz="6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چون  ، در قدست زانو زنم</a:t>
            </a:r>
            <a:endParaRPr lang="en-US" sz="6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196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70898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شنوم ستایش ها</a:t>
            </a:r>
            <a:endParaRPr lang="en-GB" sz="6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فریاد شوق و سرور</a:t>
            </a:r>
            <a:endParaRPr lang="en-GB" sz="6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اما مرا جلوتر خوان</a:t>
            </a:r>
            <a:endParaRPr lang="en-GB" sz="6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حضوری پر  ز نور</a:t>
            </a:r>
            <a:endParaRPr lang="en-US" sz="6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808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70898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خواهم جلالت را بینم</a:t>
            </a:r>
            <a:endParaRPr lang="en-GB" sz="6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پس پرده ی قدس</a:t>
            </a:r>
            <a:endParaRPr lang="en-GB" sz="6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چون با خون بره آیم</a:t>
            </a:r>
            <a:endParaRPr lang="en-GB" sz="6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که شد قربانی نخست</a:t>
            </a:r>
            <a:endParaRPr lang="en-US" sz="6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218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52431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میخواهم زیبایی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رویت را بینم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مرا ملاقات کن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مرا ملاقات کن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777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52431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شاهم عیسی </a:t>
            </a: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جلالت را ببینم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مرا ملاقات کن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مرا ملاقات کن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781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52431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چون روی تو بر من تابد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درک کنم ناپاک لبم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تقدیس کن با آتش خود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تا که پیغامت دهم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086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52431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چشمان  جانم  را  بگشا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تا  مانند حـزقـیال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بـیـنم  آن  شکوه  آسمان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پرستشی  پـرجلال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007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191</Words>
  <Application>Microsoft Office PowerPoint</Application>
  <PresentationFormat>Widescreen</PresentationFormat>
  <Paragraphs>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6</cp:revision>
  <dcterms:created xsi:type="dcterms:W3CDTF">2018-08-23T23:41:27Z</dcterms:created>
  <dcterms:modified xsi:type="dcterms:W3CDTF">2025-05-01T15:41:25Z</dcterms:modified>
</cp:coreProperties>
</file>