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9" r:id="rId13"/>
    <p:sldId id="270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21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7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25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66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00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96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83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74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36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89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30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F3803-05B6-45F5-9560-784C19FB9C3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AF4FF-12D3-49FC-9B01-975332D69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4016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6640" y="243840"/>
            <a:ext cx="1005839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2800" b="1" i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5411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نه که در بوته ی آتش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یا که در ابری غلیظ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بلکه در عهدت در عیسی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روحت را در من بریز </a:t>
            </a:r>
            <a:endParaRPr lang="en-US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046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بگذار پر گردم  زِ  روحت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آتش و غیرتت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شوم شاهدی امین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  زِ  فیض و حکمتت</a:t>
            </a:r>
            <a:endParaRPr lang="en-US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63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میخواهم زیبایی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رویت را بینم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ملاقات کن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ملاقات کن</a:t>
            </a:r>
            <a:endParaRPr lang="en-US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390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شاهم عیسی </a:t>
            </a: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جلالت را ببینم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ملاقات کن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ملاقات کن</a:t>
            </a:r>
            <a:endParaRPr lang="en-US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652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6640" y="243840"/>
            <a:ext cx="1005839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2800" b="1" i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822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936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پی قدم های تو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نزدیک تر ببر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نه بر در خانه ی خود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بلکه عمیق تر ببر </a:t>
            </a:r>
            <a:endParaRPr lang="en-US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20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دستم در دستان توست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از صحن ها بگذرم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چه عجیب و حیرت زاست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 ، در قدست زانو زنم</a:t>
            </a:r>
            <a:endParaRPr lang="en-US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19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شنوم ستایش ها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فریاد شوق و سرور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اما مرا جلوتر خوان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 حضوری پر  ز نور</a:t>
            </a:r>
            <a:endParaRPr lang="en-US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808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خواهم جلالت را بینم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پس پرده ی قدس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با خون بره آیم</a:t>
            </a:r>
            <a:endParaRPr lang="en-GB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شد قربانی نخست</a:t>
            </a:r>
            <a:endParaRPr lang="en-US" sz="6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21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میخواهم زیبایی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رویت را بینم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ملاقات کن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ملاقات کن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77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شاهم عیسی </a:t>
            </a: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جلالت را ببینم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ملاقات کن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ملاقات کن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78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روی تو بر من تابد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درک کنم ناپاک لبم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تقدیس کن با آتش خود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که پیغامت دهم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08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چشمان  جانم  را  بگشا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 مانند حـزقـیال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بـیـنم  آن  شکوه  آسمان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پرستشی  پـرجلال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00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191</Words>
  <Application>Microsoft Office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2018-08-23T23:41:27Z</dcterms:created>
  <dcterms:modified xsi:type="dcterms:W3CDTF">2025-05-01T15:41:25Z</dcterms:modified>
</cp:coreProperties>
</file>