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0" r:id="rId2"/>
    <p:sldId id="256" r:id="rId3"/>
    <p:sldId id="257" r:id="rId4"/>
    <p:sldId id="258" r:id="rId5"/>
    <p:sldId id="259" r:id="rId6"/>
    <p:sldId id="271" r:id="rId7"/>
    <p:sldId id="272" r:id="rId8"/>
    <p:sldId id="262" r:id="rId9"/>
    <p:sldId id="263" r:id="rId10"/>
    <p:sldId id="273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-1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05037D9B-6119-C941-9B68-B96EC81E6F50}"/>
    <pc:docChg chg="undo custSel addSld delSld modSld sldOrd modMainMaster">
      <pc:chgData name="Niloofar Hosseini" userId="eb3e3110-2622-43cd-88f0-a4c46bd91734" providerId="ADAL" clId="{05037D9B-6119-C941-9B68-B96EC81E6F50}" dt="2024-05-20T11:50:07.894" v="252" actId="20578"/>
      <pc:docMkLst>
        <pc:docMk/>
      </pc:docMkLst>
      <pc:sldChg chg="addSp delSp modSp mod">
        <pc:chgData name="Niloofar Hosseini" userId="eb3e3110-2622-43cd-88f0-a4c46bd91734" providerId="ADAL" clId="{05037D9B-6119-C941-9B68-B96EC81E6F50}" dt="2024-05-20T11:45:09.102" v="34"/>
        <pc:sldMkLst>
          <pc:docMk/>
          <pc:sldMk cId="125478051" sldId="256"/>
        </pc:sldMkLst>
        <pc:spChg chg="add del mod">
          <ac:chgData name="Niloofar Hosseini" userId="eb3e3110-2622-43cd-88f0-a4c46bd91734" providerId="ADAL" clId="{05037D9B-6119-C941-9B68-B96EC81E6F50}" dt="2024-05-20T11:45:09.102" v="34"/>
          <ac:spMkLst>
            <pc:docMk/>
            <pc:sldMk cId="125478051" sldId="256"/>
            <ac:spMk id="2" creationId="{BD2301DE-9B75-B0F0-67DF-B24F5C79B08B}"/>
          </ac:spMkLst>
        </pc:spChg>
        <pc:spChg chg="mod">
          <ac:chgData name="Niloofar Hosseini" userId="eb3e3110-2622-43cd-88f0-a4c46bd91734" providerId="ADAL" clId="{05037D9B-6119-C941-9B68-B96EC81E6F50}" dt="2024-05-20T11:45:07.590" v="32" actId="403"/>
          <ac:spMkLst>
            <pc:docMk/>
            <pc:sldMk cId="125478051" sldId="256"/>
            <ac:spMk id="4" creationId="{00000000-0000-0000-0000-000000000000}"/>
          </ac:spMkLst>
        </pc:spChg>
      </pc:sldChg>
      <pc:sldChg chg="modSp mod ord">
        <pc:chgData name="Niloofar Hosseini" userId="eb3e3110-2622-43cd-88f0-a4c46bd91734" providerId="ADAL" clId="{05037D9B-6119-C941-9B68-B96EC81E6F50}" dt="2024-05-20T11:46:18.578" v="123" actId="403"/>
        <pc:sldMkLst>
          <pc:docMk/>
          <pc:sldMk cId="1888301456" sldId="257"/>
        </pc:sldMkLst>
        <pc:spChg chg="mod">
          <ac:chgData name="Niloofar Hosseini" userId="eb3e3110-2622-43cd-88f0-a4c46bd91734" providerId="ADAL" clId="{05037D9B-6119-C941-9B68-B96EC81E6F50}" dt="2024-05-20T11:46:18.578" v="123" actId="403"/>
          <ac:spMkLst>
            <pc:docMk/>
            <pc:sldMk cId="1888301456" sldId="257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05037D9B-6119-C941-9B68-B96EC81E6F50}" dt="2024-05-20T11:47:23.701" v="199" actId="20577"/>
        <pc:sldMkLst>
          <pc:docMk/>
          <pc:sldMk cId="3228871644" sldId="258"/>
        </pc:sldMkLst>
        <pc:spChg chg="mod">
          <ac:chgData name="Niloofar Hosseini" userId="eb3e3110-2622-43cd-88f0-a4c46bd91734" providerId="ADAL" clId="{05037D9B-6119-C941-9B68-B96EC81E6F50}" dt="2024-05-20T11:47:23.701" v="199" actId="20577"/>
          <ac:spMkLst>
            <pc:docMk/>
            <pc:sldMk cId="3228871644" sldId="258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05037D9B-6119-C941-9B68-B96EC81E6F50}" dt="2024-05-20T11:48:14.827" v="211" actId="20577"/>
        <pc:sldMkLst>
          <pc:docMk/>
          <pc:sldMk cId="2647147624" sldId="259"/>
        </pc:sldMkLst>
        <pc:spChg chg="mod">
          <ac:chgData name="Niloofar Hosseini" userId="eb3e3110-2622-43cd-88f0-a4c46bd91734" providerId="ADAL" clId="{05037D9B-6119-C941-9B68-B96EC81E6F50}" dt="2024-05-20T11:48:14.827" v="211" actId="20577"/>
          <ac:spMkLst>
            <pc:docMk/>
            <pc:sldMk cId="2647147624" sldId="259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05037D9B-6119-C941-9B68-B96EC81E6F50}" dt="2024-05-20T11:49:27.528" v="231" actId="403"/>
        <pc:sldMkLst>
          <pc:docMk/>
          <pc:sldMk cId="4223780399" sldId="262"/>
        </pc:sldMkLst>
        <pc:spChg chg="mod">
          <ac:chgData name="Niloofar Hosseini" userId="eb3e3110-2622-43cd-88f0-a4c46bd91734" providerId="ADAL" clId="{05037D9B-6119-C941-9B68-B96EC81E6F50}" dt="2024-05-20T11:49:27.528" v="231" actId="403"/>
          <ac:spMkLst>
            <pc:docMk/>
            <pc:sldMk cId="4223780399" sldId="262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05037D9B-6119-C941-9B68-B96EC81E6F50}" dt="2024-05-20T11:50:00.659" v="249" actId="20577"/>
        <pc:sldMkLst>
          <pc:docMk/>
          <pc:sldMk cId="2508941163" sldId="263"/>
        </pc:sldMkLst>
        <pc:spChg chg="mod">
          <ac:chgData name="Niloofar Hosseini" userId="eb3e3110-2622-43cd-88f0-a4c46bd91734" providerId="ADAL" clId="{05037D9B-6119-C941-9B68-B96EC81E6F50}" dt="2024-05-20T11:50:00.659" v="249" actId="20577"/>
          <ac:spMkLst>
            <pc:docMk/>
            <pc:sldMk cId="2508941163" sldId="263"/>
            <ac:spMk id="4" creationId="{00000000-0000-0000-0000-000000000000}"/>
          </ac:spMkLst>
        </pc:spChg>
      </pc:sldChg>
      <pc:sldChg chg="setBg">
        <pc:chgData name="Niloofar Hosseini" userId="eb3e3110-2622-43cd-88f0-a4c46bd91734" providerId="ADAL" clId="{05037D9B-6119-C941-9B68-B96EC81E6F50}" dt="2024-05-20T11:44:14.347" v="6"/>
        <pc:sldMkLst>
          <pc:docMk/>
          <pc:sldMk cId="2047898183" sldId="265"/>
        </pc:sldMkLst>
      </pc:sldChg>
      <pc:sldChg chg="del">
        <pc:chgData name="Niloofar Hosseini" userId="eb3e3110-2622-43cd-88f0-a4c46bd91734" providerId="ADAL" clId="{05037D9B-6119-C941-9B68-B96EC81E6F50}" dt="2024-05-20T11:48:18.502" v="212" actId="2696"/>
        <pc:sldMkLst>
          <pc:docMk/>
          <pc:sldMk cId="1361881180" sldId="267"/>
        </pc:sldMkLst>
      </pc:sldChg>
      <pc:sldChg chg="del">
        <pc:chgData name="Niloofar Hosseini" userId="eb3e3110-2622-43cd-88f0-a4c46bd91734" providerId="ADAL" clId="{05037D9B-6119-C941-9B68-B96EC81E6F50}" dt="2024-05-20T11:48:19.796" v="213" actId="2696"/>
        <pc:sldMkLst>
          <pc:docMk/>
          <pc:sldMk cId="3073288711" sldId="268"/>
        </pc:sldMkLst>
      </pc:sldChg>
      <pc:sldChg chg="del">
        <pc:chgData name="Niloofar Hosseini" userId="eb3e3110-2622-43cd-88f0-a4c46bd91734" providerId="ADAL" clId="{05037D9B-6119-C941-9B68-B96EC81E6F50}" dt="2024-05-20T11:50:04.390" v="250" actId="2696"/>
        <pc:sldMkLst>
          <pc:docMk/>
          <pc:sldMk cId="784181197" sldId="269"/>
        </pc:sldMkLst>
      </pc:sldChg>
      <pc:sldChg chg="setBg">
        <pc:chgData name="Niloofar Hosseini" userId="eb3e3110-2622-43cd-88f0-a4c46bd91734" providerId="ADAL" clId="{05037D9B-6119-C941-9B68-B96EC81E6F50}" dt="2024-05-20T11:44:08.427" v="4"/>
        <pc:sldMkLst>
          <pc:docMk/>
          <pc:sldMk cId="3605240964" sldId="270"/>
        </pc:sldMkLst>
      </pc:sldChg>
      <pc:sldChg chg="add ord">
        <pc:chgData name="Niloofar Hosseini" userId="eb3e3110-2622-43cd-88f0-a4c46bd91734" providerId="ADAL" clId="{05037D9B-6119-C941-9B68-B96EC81E6F50}" dt="2024-05-20T11:48:32.375" v="215" actId="20578"/>
        <pc:sldMkLst>
          <pc:docMk/>
          <pc:sldMk cId="832899741" sldId="271"/>
        </pc:sldMkLst>
      </pc:sldChg>
      <pc:sldChg chg="add ord replId">
        <pc:chgData name="Niloofar Hosseini" userId="eb3e3110-2622-43cd-88f0-a4c46bd91734" providerId="ADAL" clId="{05037D9B-6119-C941-9B68-B96EC81E6F50}" dt="2024-05-20T11:48:32.375" v="215" actId="20578"/>
        <pc:sldMkLst>
          <pc:docMk/>
          <pc:sldMk cId="1246663019" sldId="272"/>
        </pc:sldMkLst>
      </pc:sldChg>
      <pc:sldChg chg="add ord">
        <pc:chgData name="Niloofar Hosseini" userId="eb3e3110-2622-43cd-88f0-a4c46bd91734" providerId="ADAL" clId="{05037D9B-6119-C941-9B68-B96EC81E6F50}" dt="2024-05-20T11:50:07.894" v="252" actId="20578"/>
        <pc:sldMkLst>
          <pc:docMk/>
          <pc:sldMk cId="1115186914" sldId="273"/>
        </pc:sldMkLst>
      </pc:sldChg>
      <pc:sldMasterChg chg="setBg modSldLayout">
        <pc:chgData name="Niloofar Hosseini" userId="eb3e3110-2622-43cd-88f0-a4c46bd91734" providerId="ADAL" clId="{05037D9B-6119-C941-9B68-B96EC81E6F50}" dt="2024-05-20T11:43:59.027" v="2"/>
        <pc:sldMasterMkLst>
          <pc:docMk/>
          <pc:sldMasterMk cId="3319856884" sldId="2147483648"/>
        </pc:sldMasterMkLst>
        <pc:sldLayoutChg chg="setBg">
          <pc:chgData name="Niloofar Hosseini" userId="eb3e3110-2622-43cd-88f0-a4c46bd91734" providerId="ADAL" clId="{05037D9B-6119-C941-9B68-B96EC81E6F50}" dt="2024-05-20T11:43:59.027" v="2"/>
          <pc:sldLayoutMkLst>
            <pc:docMk/>
            <pc:sldMasterMk cId="3319856884" sldId="2147483648"/>
            <pc:sldLayoutMk cId="3386846750" sldId="2147483649"/>
          </pc:sldLayoutMkLst>
        </pc:sldLayoutChg>
        <pc:sldLayoutChg chg="setBg">
          <pc:chgData name="Niloofar Hosseini" userId="eb3e3110-2622-43cd-88f0-a4c46bd91734" providerId="ADAL" clId="{05037D9B-6119-C941-9B68-B96EC81E6F50}" dt="2024-05-20T11:43:59.027" v="2"/>
          <pc:sldLayoutMkLst>
            <pc:docMk/>
            <pc:sldMasterMk cId="3319856884" sldId="2147483648"/>
            <pc:sldLayoutMk cId="2691667777" sldId="2147483650"/>
          </pc:sldLayoutMkLst>
        </pc:sldLayoutChg>
        <pc:sldLayoutChg chg="setBg">
          <pc:chgData name="Niloofar Hosseini" userId="eb3e3110-2622-43cd-88f0-a4c46bd91734" providerId="ADAL" clId="{05037D9B-6119-C941-9B68-B96EC81E6F50}" dt="2024-05-20T11:43:59.027" v="2"/>
          <pc:sldLayoutMkLst>
            <pc:docMk/>
            <pc:sldMasterMk cId="3319856884" sldId="2147483648"/>
            <pc:sldLayoutMk cId="856954089" sldId="2147483651"/>
          </pc:sldLayoutMkLst>
        </pc:sldLayoutChg>
        <pc:sldLayoutChg chg="setBg">
          <pc:chgData name="Niloofar Hosseini" userId="eb3e3110-2622-43cd-88f0-a4c46bd91734" providerId="ADAL" clId="{05037D9B-6119-C941-9B68-B96EC81E6F50}" dt="2024-05-20T11:43:59.027" v="2"/>
          <pc:sldLayoutMkLst>
            <pc:docMk/>
            <pc:sldMasterMk cId="3319856884" sldId="2147483648"/>
            <pc:sldLayoutMk cId="2072640951" sldId="2147483652"/>
          </pc:sldLayoutMkLst>
        </pc:sldLayoutChg>
        <pc:sldLayoutChg chg="setBg">
          <pc:chgData name="Niloofar Hosseini" userId="eb3e3110-2622-43cd-88f0-a4c46bd91734" providerId="ADAL" clId="{05037D9B-6119-C941-9B68-B96EC81E6F50}" dt="2024-05-20T11:43:59.027" v="2"/>
          <pc:sldLayoutMkLst>
            <pc:docMk/>
            <pc:sldMasterMk cId="3319856884" sldId="2147483648"/>
            <pc:sldLayoutMk cId="770901447" sldId="2147483653"/>
          </pc:sldLayoutMkLst>
        </pc:sldLayoutChg>
        <pc:sldLayoutChg chg="setBg">
          <pc:chgData name="Niloofar Hosseini" userId="eb3e3110-2622-43cd-88f0-a4c46bd91734" providerId="ADAL" clId="{05037D9B-6119-C941-9B68-B96EC81E6F50}" dt="2024-05-20T11:43:59.027" v="2"/>
          <pc:sldLayoutMkLst>
            <pc:docMk/>
            <pc:sldMasterMk cId="3319856884" sldId="2147483648"/>
            <pc:sldLayoutMk cId="2433308442" sldId="2147483654"/>
          </pc:sldLayoutMkLst>
        </pc:sldLayoutChg>
        <pc:sldLayoutChg chg="setBg">
          <pc:chgData name="Niloofar Hosseini" userId="eb3e3110-2622-43cd-88f0-a4c46bd91734" providerId="ADAL" clId="{05037D9B-6119-C941-9B68-B96EC81E6F50}" dt="2024-05-20T11:43:59.027" v="2"/>
          <pc:sldLayoutMkLst>
            <pc:docMk/>
            <pc:sldMasterMk cId="3319856884" sldId="2147483648"/>
            <pc:sldLayoutMk cId="2042552768" sldId="2147483655"/>
          </pc:sldLayoutMkLst>
        </pc:sldLayoutChg>
        <pc:sldLayoutChg chg="setBg">
          <pc:chgData name="Niloofar Hosseini" userId="eb3e3110-2622-43cd-88f0-a4c46bd91734" providerId="ADAL" clId="{05037D9B-6119-C941-9B68-B96EC81E6F50}" dt="2024-05-20T11:43:59.027" v="2"/>
          <pc:sldLayoutMkLst>
            <pc:docMk/>
            <pc:sldMasterMk cId="3319856884" sldId="2147483648"/>
            <pc:sldLayoutMk cId="3467438267" sldId="2147483656"/>
          </pc:sldLayoutMkLst>
        </pc:sldLayoutChg>
        <pc:sldLayoutChg chg="setBg">
          <pc:chgData name="Niloofar Hosseini" userId="eb3e3110-2622-43cd-88f0-a4c46bd91734" providerId="ADAL" clId="{05037D9B-6119-C941-9B68-B96EC81E6F50}" dt="2024-05-20T11:43:59.027" v="2"/>
          <pc:sldLayoutMkLst>
            <pc:docMk/>
            <pc:sldMasterMk cId="3319856884" sldId="2147483648"/>
            <pc:sldLayoutMk cId="375470006" sldId="2147483657"/>
          </pc:sldLayoutMkLst>
        </pc:sldLayoutChg>
        <pc:sldLayoutChg chg="setBg">
          <pc:chgData name="Niloofar Hosseini" userId="eb3e3110-2622-43cd-88f0-a4c46bd91734" providerId="ADAL" clId="{05037D9B-6119-C941-9B68-B96EC81E6F50}" dt="2024-05-20T11:43:59.027" v="2"/>
          <pc:sldLayoutMkLst>
            <pc:docMk/>
            <pc:sldMasterMk cId="3319856884" sldId="2147483648"/>
            <pc:sldLayoutMk cId="1674782003" sldId="2147483658"/>
          </pc:sldLayoutMkLst>
        </pc:sldLayoutChg>
        <pc:sldLayoutChg chg="setBg">
          <pc:chgData name="Niloofar Hosseini" userId="eb3e3110-2622-43cd-88f0-a4c46bd91734" providerId="ADAL" clId="{05037D9B-6119-C941-9B68-B96EC81E6F50}" dt="2024-05-20T11:43:59.027" v="2"/>
          <pc:sldLayoutMkLst>
            <pc:docMk/>
            <pc:sldMasterMk cId="3319856884" sldId="2147483648"/>
            <pc:sldLayoutMk cId="2531640966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FDD79-76DC-4DC0-9E78-C5C7BB745787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4CF14-A448-46A4-B901-2DDD15B7C40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5675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FDD79-76DC-4DC0-9E78-C5C7BB745787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4CF14-A448-46A4-B901-2DDD15B7C40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1087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FDD79-76DC-4DC0-9E78-C5C7BB745787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4CF14-A448-46A4-B901-2DDD15B7C40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8163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FDD79-76DC-4DC0-9E78-C5C7BB745787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4CF14-A448-46A4-B901-2DDD15B7C40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3201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FDD79-76DC-4DC0-9E78-C5C7BB745787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4CF14-A448-46A4-B901-2DDD15B7C40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9407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FDD79-76DC-4DC0-9E78-C5C7BB745787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4CF14-A448-46A4-B901-2DDD15B7C40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6398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FDD79-76DC-4DC0-9E78-C5C7BB745787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4CF14-A448-46A4-B901-2DDD15B7C40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3638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FDD79-76DC-4DC0-9E78-C5C7BB745787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4CF14-A448-46A4-B901-2DDD15B7C40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4768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FDD79-76DC-4DC0-9E78-C5C7BB745787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4CF14-A448-46A4-B901-2DDD15B7C40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979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FDD79-76DC-4DC0-9E78-C5C7BB745787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4CF14-A448-46A4-B901-2DDD15B7C40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0650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FDD79-76DC-4DC0-9E78-C5C7BB745787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4CF14-A448-46A4-B901-2DDD15B7C40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7644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7FDD79-76DC-4DC0-9E78-C5C7BB745787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84CF14-A448-46A4-B901-2DDD15B7C40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94763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052409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21781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مرا مبهوت ساز از عشقت عیسی</a:t>
            </a:r>
          </a:p>
          <a:p>
            <a:pPr algn="ctr" rtl="1">
              <a:lnSpc>
                <a:spcPct val="20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مرا مبهوت ساز با مهر خود</a:t>
            </a:r>
          </a:p>
          <a:p>
            <a:pPr algn="ctr" rtl="1">
              <a:lnSpc>
                <a:spcPct val="20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۲)</a:t>
            </a:r>
          </a:p>
          <a:p>
            <a:pPr algn="ctr" rtl="1">
              <a:lnSpc>
                <a:spcPct val="20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1151869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7898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4369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وقتی که مات چشمان توام</a:t>
            </a:r>
            <a:endParaRPr lang="en-GB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وقتی حیران ز جلال توام</a:t>
            </a:r>
            <a:endParaRPr lang="en-GB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در آغوش اَمن و پرمهر تو</a:t>
            </a:r>
            <a:endParaRPr lang="en-GB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محو عشق و رحم و فیض توام</a:t>
            </a: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5478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06565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آنگه یک خواهش 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در دلم دارم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تنها یک چیز را 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از تو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می‌خواهم</a:t>
            </a: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883014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21781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مرا مبهوت ساز از عشقت عیسی</a:t>
            </a:r>
          </a:p>
          <a:p>
            <a:pPr algn="ctr" rtl="1">
              <a:lnSpc>
                <a:spcPct val="20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مرا مبهوت ساز با مهر خود</a:t>
            </a:r>
          </a:p>
          <a:p>
            <a:pPr algn="ctr" rtl="1">
              <a:lnSpc>
                <a:spcPct val="20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۲)</a:t>
            </a:r>
          </a:p>
          <a:p>
            <a:pPr algn="ctr" rtl="1">
              <a:lnSpc>
                <a:spcPct val="20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288716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806829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حتی در وادی موت و خطر</a:t>
            </a:r>
            <a:endParaRPr lang="en-GB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گرچه از شالوم نباشد اثر</a:t>
            </a:r>
            <a:endParaRPr lang="en-GB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اشتیاقم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بهر آغوش توست</a:t>
            </a:r>
            <a:endParaRPr lang="en-GB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از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وجودم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کاسته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نمی‌شود</a:t>
            </a: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471476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06565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آنگه یک خواهش 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در دلم دارم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تنها یک چیز را 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از تو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می‌خواهم</a:t>
            </a: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328997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21781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مرا مبهوت ساز از عشقت عیسی</a:t>
            </a:r>
          </a:p>
          <a:p>
            <a:pPr algn="ctr" rtl="1">
              <a:lnSpc>
                <a:spcPct val="20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مرا مبهوت ساز با مهر خود</a:t>
            </a:r>
          </a:p>
          <a:p>
            <a:pPr algn="ctr" rtl="1">
              <a:lnSpc>
                <a:spcPct val="20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۲)</a:t>
            </a:r>
          </a:p>
          <a:p>
            <a:pPr algn="ctr" rtl="1">
              <a:lnSpc>
                <a:spcPct val="20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466630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4376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  مرا در قدس هایت ساکن کن</a:t>
            </a:r>
            <a:endParaRPr lang="en-GB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مرا به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عمقهایت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ببر</a:t>
            </a:r>
            <a:endParaRPr lang="en-GB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رویت را بر من نمایان کن</a:t>
            </a:r>
            <a:endParaRPr lang="en-GB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مرا در روح کن شعله ور</a:t>
            </a: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237803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59509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مرا در روح کن شعله ور</a:t>
            </a:r>
            <a:endParaRPr lang="en-GB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مرا در روح کن شعله ور</a:t>
            </a: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5089411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85</TotalTime>
  <Words>152</Words>
  <Application>Microsoft Office PowerPoint</Application>
  <PresentationFormat>Widescreen</PresentationFormat>
  <Paragraphs>41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5</cp:revision>
  <dcterms:created xsi:type="dcterms:W3CDTF">2019-10-15T13:21:33Z</dcterms:created>
  <dcterms:modified xsi:type="dcterms:W3CDTF">2025-05-01T15:32:04Z</dcterms:modified>
</cp:coreProperties>
</file>